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9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0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2"/>
  </p:notesMasterIdLst>
  <p:sldIdLst>
    <p:sldId id="2561" r:id="rId2"/>
    <p:sldId id="2562" r:id="rId3"/>
    <p:sldId id="2563" r:id="rId4"/>
    <p:sldId id="2564" r:id="rId5"/>
    <p:sldId id="2565" r:id="rId6"/>
    <p:sldId id="2566" r:id="rId7"/>
    <p:sldId id="2567" r:id="rId8"/>
    <p:sldId id="2568" r:id="rId9"/>
    <p:sldId id="2569" r:id="rId10"/>
    <p:sldId id="2570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06" autoAdjust="0"/>
    <p:restoredTop sz="94660"/>
  </p:normalViewPr>
  <p:slideViewPr>
    <p:cSldViewPr snapToGrid="0">
      <p:cViewPr varScale="1">
        <p:scale>
          <a:sx n="79" d="100"/>
          <a:sy n="79" d="100"/>
        </p:scale>
        <p:origin x="27" y="82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image" Target="../media/image12.jpe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image" Target="../media/image18.jpe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image" Target="../media/image12.jpe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image" Target="../media/image18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12BC69B-36F0-46F8-8D3F-4D93E17BA740}" type="doc">
      <dgm:prSet loTypeId="urn:microsoft.com/office/officeart/2024/3/layout/verticalVisualTextBlock1" loCatId="Picture" qsTypeId="urn:microsoft.com/office/officeart/2005/8/quickstyle/simple4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32BA09C3-9D65-4109-80A7-5A3E42464FCA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Strong Authentication Methods</a:t>
          </a:r>
        </a:p>
      </dgm:t>
    </dgm:pt>
    <dgm:pt modelId="{F0F006E6-3CA1-4E6D-ABF6-FB6A10FBEFAF}" type="parTrans" cxnId="{451C3449-CBB9-4B27-8114-14EE0D4883CA}">
      <dgm:prSet/>
      <dgm:spPr/>
      <dgm:t>
        <a:bodyPr/>
        <a:lstStyle/>
        <a:p>
          <a:endParaRPr lang="en-US"/>
        </a:p>
      </dgm:t>
    </dgm:pt>
    <dgm:pt modelId="{6C0482D3-471A-4B5F-8730-FDCCD5DF6C1C}" type="sibTrans" cxnId="{451C3449-CBB9-4B27-8114-14EE0D4883CA}">
      <dgm:prSet/>
      <dgm:spPr/>
      <dgm:t>
        <a:bodyPr/>
        <a:lstStyle/>
        <a:p>
          <a:pPr>
            <a:lnSpc>
              <a:spcPct val="100000"/>
            </a:lnSpc>
            <a:defRPr b="1"/>
          </a:pPr>
          <a:endParaRPr lang="en-US"/>
        </a:p>
      </dgm:t>
    </dgm:pt>
    <dgm:pt modelId="{9C74EF51-E9AB-4234-8BE9-9F722F69A7D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Multi-factor authentication adds layers of security by requiring multiple verification steps from users.</a:t>
          </a:r>
        </a:p>
      </dgm:t>
    </dgm:pt>
    <dgm:pt modelId="{267528EC-A495-4290-AD8C-F042BAC93147}" type="parTrans" cxnId="{C3B240A4-C05A-4634-973A-3F0F681111D4}">
      <dgm:prSet/>
      <dgm:spPr/>
      <dgm:t>
        <a:bodyPr/>
        <a:lstStyle/>
        <a:p>
          <a:endParaRPr lang="en-US"/>
        </a:p>
      </dgm:t>
    </dgm:pt>
    <dgm:pt modelId="{893F7835-6787-4171-B187-BB20D1362545}" type="sibTrans" cxnId="{C3B240A4-C05A-4634-973A-3F0F681111D4}">
      <dgm:prSet/>
      <dgm:spPr/>
      <dgm:t>
        <a:bodyPr/>
        <a:lstStyle/>
        <a:p>
          <a:endParaRPr lang="en-US"/>
        </a:p>
      </dgm:t>
    </dgm:pt>
    <dgm:pt modelId="{AAFFE3AA-691B-4334-B175-6913B811A218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Role-Based Access Control</a:t>
          </a:r>
        </a:p>
      </dgm:t>
    </dgm:pt>
    <dgm:pt modelId="{7E2DF582-CFF3-432A-8940-088BFA1C9C66}" type="parTrans" cxnId="{97A7A2DE-0B24-49FD-B780-99B3A2DCEBC8}">
      <dgm:prSet/>
      <dgm:spPr/>
      <dgm:t>
        <a:bodyPr/>
        <a:lstStyle/>
        <a:p>
          <a:endParaRPr lang="en-US"/>
        </a:p>
      </dgm:t>
    </dgm:pt>
    <dgm:pt modelId="{F50F5902-B235-489B-AE36-6ABA6A29C6B1}" type="sibTrans" cxnId="{97A7A2DE-0B24-49FD-B780-99B3A2DCEBC8}">
      <dgm:prSet/>
      <dgm:spPr/>
      <dgm:t>
        <a:bodyPr/>
        <a:lstStyle/>
        <a:p>
          <a:pPr>
            <a:lnSpc>
              <a:spcPct val="100000"/>
            </a:lnSpc>
            <a:defRPr b="1"/>
          </a:pPr>
          <a:endParaRPr lang="en-US"/>
        </a:p>
      </dgm:t>
    </dgm:pt>
    <dgm:pt modelId="{73FA8D1F-92D8-45DD-81A5-CB648DB0B46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Role-based access control ensures users can only access data and functions relevant to their role.</a:t>
          </a:r>
        </a:p>
      </dgm:t>
    </dgm:pt>
    <dgm:pt modelId="{3AEDEF67-9986-448E-9032-9F84D951A91F}" type="parTrans" cxnId="{89A09BEB-95D9-4791-8F8D-EA0996524FFD}">
      <dgm:prSet/>
      <dgm:spPr/>
      <dgm:t>
        <a:bodyPr/>
        <a:lstStyle/>
        <a:p>
          <a:endParaRPr lang="en-US"/>
        </a:p>
      </dgm:t>
    </dgm:pt>
    <dgm:pt modelId="{8F3E3BA6-6010-4193-B4D7-00DE262B62C4}" type="sibTrans" cxnId="{89A09BEB-95D9-4791-8F8D-EA0996524FFD}">
      <dgm:prSet/>
      <dgm:spPr/>
      <dgm:t>
        <a:bodyPr/>
        <a:lstStyle/>
        <a:p>
          <a:endParaRPr lang="en-US"/>
        </a:p>
      </dgm:t>
    </dgm:pt>
    <dgm:pt modelId="{C50073AB-39C8-4109-8DC7-9B041FA98587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Permission Review</a:t>
          </a:r>
        </a:p>
      </dgm:t>
    </dgm:pt>
    <dgm:pt modelId="{3F782149-2997-4E58-8A9D-2FE633601DC4}" type="parTrans" cxnId="{412A2A1C-F6DA-4522-BD21-884FABF67625}">
      <dgm:prSet/>
      <dgm:spPr/>
      <dgm:t>
        <a:bodyPr/>
        <a:lstStyle/>
        <a:p>
          <a:endParaRPr lang="en-US"/>
        </a:p>
      </dgm:t>
    </dgm:pt>
    <dgm:pt modelId="{D5038A3F-52B7-4592-9D32-FA1BFBE98375}" type="sibTrans" cxnId="{412A2A1C-F6DA-4522-BD21-884FABF67625}">
      <dgm:prSet/>
      <dgm:spPr/>
      <dgm:t>
        <a:bodyPr/>
        <a:lstStyle/>
        <a:p>
          <a:endParaRPr lang="en-US"/>
        </a:p>
      </dgm:t>
    </dgm:pt>
    <dgm:pt modelId="{A111E80F-7F37-4A0F-B47F-019A7C63602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Regularly reviewing and updating permissions helps minimize security risks and reduce potential attack surfaces.</a:t>
          </a:r>
        </a:p>
      </dgm:t>
    </dgm:pt>
    <dgm:pt modelId="{4E60DBF4-04EC-4227-A74E-8FD7822B7926}" type="parTrans" cxnId="{2877A92A-4003-4736-8AA0-83D1C7A93E8A}">
      <dgm:prSet/>
      <dgm:spPr/>
      <dgm:t>
        <a:bodyPr/>
        <a:lstStyle/>
        <a:p>
          <a:endParaRPr lang="en-US"/>
        </a:p>
      </dgm:t>
    </dgm:pt>
    <dgm:pt modelId="{10092B9B-43A9-467F-B72F-B26D08634374}" type="sibTrans" cxnId="{2877A92A-4003-4736-8AA0-83D1C7A93E8A}">
      <dgm:prSet/>
      <dgm:spPr/>
      <dgm:t>
        <a:bodyPr/>
        <a:lstStyle/>
        <a:p>
          <a:endParaRPr lang="en-US"/>
        </a:p>
      </dgm:t>
    </dgm:pt>
    <dgm:pt modelId="{E409082A-4E66-4801-B890-9D69CC556672}" type="pres">
      <dgm:prSet presAssocID="{E12BC69B-36F0-46F8-8D3F-4D93E17BA740}" presName="Root" presStyleCnt="0">
        <dgm:presLayoutVars>
          <dgm:dir/>
          <dgm:resizeHandles val="exact"/>
        </dgm:presLayoutVars>
      </dgm:prSet>
      <dgm:spPr/>
    </dgm:pt>
    <dgm:pt modelId="{83B7DF43-FBDF-41AC-91B9-63ABB0655258}" type="pres">
      <dgm:prSet presAssocID="{32BA09C3-9D65-4109-80A7-5A3E42464FCA}" presName="Composite" presStyleCnt="0"/>
      <dgm:spPr/>
    </dgm:pt>
    <dgm:pt modelId="{7060CC42-9A19-4AA8-9B48-05880BF08B4B}" type="pres">
      <dgm:prSet presAssocID="{32BA09C3-9D65-4109-80A7-5A3E42464FCA}" presName="Picture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51" r="-3" b="-3"/>
          <a:stretch/>
        </a:blipFill>
      </dgm:spPr>
      <dgm:extLst>
        <a:ext uri="{E40237B7-FDA0-4F09-8148-C483321AD2D9}">
          <dgm14:cNvPr xmlns:dgm14="http://schemas.microsoft.com/office/drawing/2010/diagram" id="0" name="" descr="Digital work of fingerprint scanning on mobile phone with verification process"/>
        </a:ext>
      </dgm:extLst>
    </dgm:pt>
    <dgm:pt modelId="{7BF6650A-7F4D-495E-A9B7-0AB12C659D56}" type="pres">
      <dgm:prSet presAssocID="{32BA09C3-9D65-4109-80A7-5A3E42464FCA}" presName="Subtitle" presStyleLbl="revTx" presStyleIdx="0" presStyleCnt="6">
        <dgm:presLayoutVars>
          <dgm:chMax val="0"/>
          <dgm:bulletEnabled/>
        </dgm:presLayoutVars>
      </dgm:prSet>
      <dgm:spPr/>
    </dgm:pt>
    <dgm:pt modelId="{EE65E8C7-DCBA-47B2-A5B1-0FDB4A579CDD}" type="pres">
      <dgm:prSet presAssocID="{32BA09C3-9D65-4109-80A7-5A3E42464FCA}" presName="Description" presStyleLbl="revTx" presStyleIdx="1" presStyleCnt="6">
        <dgm:presLayoutVars>
          <dgm:bulletEnabled/>
        </dgm:presLayoutVars>
      </dgm:prSet>
      <dgm:spPr/>
    </dgm:pt>
    <dgm:pt modelId="{D1708073-3E0B-4BE6-A5D6-D9C3445E77A9}" type="pres">
      <dgm:prSet presAssocID="{6C0482D3-471A-4B5F-8730-FDCCD5DF6C1C}" presName="sibTrans" presStyleLbl="sibTrans2D1" presStyleIdx="0" presStyleCnt="0"/>
      <dgm:spPr/>
    </dgm:pt>
    <dgm:pt modelId="{C26AA9E1-0544-4E14-95F8-A06D4EA715A3}" type="pres">
      <dgm:prSet presAssocID="{AAFFE3AA-691B-4334-B175-6913B811A218}" presName="Composite" presStyleCnt="0"/>
      <dgm:spPr/>
    </dgm:pt>
    <dgm:pt modelId="{733145F7-D2C0-41BB-89C7-96C4FBC36F0B}" type="pres">
      <dgm:prSet presAssocID="{AAFFE3AA-691B-4334-B175-6913B811A218}" presName="Picture" presStyleLbl="node1" presStyleIdx="1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08" r="3645" b="4"/>
          <a:stretch/>
        </a:blipFill>
      </dgm:spPr>
      <dgm:extLst>
        <a:ext uri="{E40237B7-FDA0-4F09-8148-C483321AD2D9}">
          <dgm14:cNvPr xmlns:dgm14="http://schemas.microsoft.com/office/drawing/2010/diagram" id="0" name="" descr="Successful business woman building a project with cubes at the office."/>
        </a:ext>
      </dgm:extLst>
    </dgm:pt>
    <dgm:pt modelId="{404B4650-165E-4F2D-9C77-AE95315C3080}" type="pres">
      <dgm:prSet presAssocID="{AAFFE3AA-691B-4334-B175-6913B811A218}" presName="Subtitle" presStyleLbl="revTx" presStyleIdx="2" presStyleCnt="6">
        <dgm:presLayoutVars>
          <dgm:chMax val="0"/>
          <dgm:bulletEnabled/>
        </dgm:presLayoutVars>
      </dgm:prSet>
      <dgm:spPr/>
    </dgm:pt>
    <dgm:pt modelId="{3FDF0167-FB9E-4FE3-B447-847F5BFAEF65}" type="pres">
      <dgm:prSet presAssocID="{AAFFE3AA-691B-4334-B175-6913B811A218}" presName="Description" presStyleLbl="revTx" presStyleIdx="3" presStyleCnt="6">
        <dgm:presLayoutVars>
          <dgm:bulletEnabled/>
        </dgm:presLayoutVars>
      </dgm:prSet>
      <dgm:spPr/>
    </dgm:pt>
    <dgm:pt modelId="{37BC5CFD-BE3E-44BD-8A1F-966A500E2FB8}" type="pres">
      <dgm:prSet presAssocID="{F50F5902-B235-489B-AE36-6ABA6A29C6B1}" presName="sibTrans" presStyleLbl="sibTrans2D1" presStyleIdx="0" presStyleCnt="0"/>
      <dgm:spPr/>
    </dgm:pt>
    <dgm:pt modelId="{73594621-9D5A-4E05-89C5-E3C820E5BB98}" type="pres">
      <dgm:prSet presAssocID="{C50073AB-39C8-4109-8DC7-9B041FA98587}" presName="Composite" presStyleCnt="0"/>
      <dgm:spPr/>
    </dgm:pt>
    <dgm:pt modelId="{F806094D-5A14-4633-B524-B16E19176F47}" type="pres">
      <dgm:prSet presAssocID="{C50073AB-39C8-4109-8DC7-9B041FA98587}" presName="Picture" presStyleLbl="nod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76" r="13873" b="-3"/>
          <a:stretch/>
        </a:blipFill>
      </dgm:spPr>
      <dgm:extLst>
        <a:ext uri="{E40237B7-FDA0-4F09-8148-C483321AD2D9}">
          <dgm14:cNvPr xmlns:dgm14="http://schemas.microsoft.com/office/drawing/2010/diagram" id="0" name="" descr="Person wearing mixed reality smartglasses touching transparent screen"/>
        </a:ext>
      </dgm:extLst>
    </dgm:pt>
    <dgm:pt modelId="{441707C2-C36B-4ECA-B5D4-9F1062634F10}" type="pres">
      <dgm:prSet presAssocID="{C50073AB-39C8-4109-8DC7-9B041FA98587}" presName="Subtitle" presStyleLbl="revTx" presStyleIdx="4" presStyleCnt="6">
        <dgm:presLayoutVars>
          <dgm:chMax val="0"/>
          <dgm:bulletEnabled/>
        </dgm:presLayoutVars>
      </dgm:prSet>
      <dgm:spPr/>
    </dgm:pt>
    <dgm:pt modelId="{FBDC44C2-3080-428F-B22F-5916ED03882E}" type="pres">
      <dgm:prSet presAssocID="{C50073AB-39C8-4109-8DC7-9B041FA98587}" presName="Description" presStyleLbl="revTx" presStyleIdx="5" presStyleCnt="6">
        <dgm:presLayoutVars>
          <dgm:bulletEnabled/>
        </dgm:presLayoutVars>
      </dgm:prSet>
      <dgm:spPr/>
    </dgm:pt>
  </dgm:ptLst>
  <dgm:cxnLst>
    <dgm:cxn modelId="{412A2A1C-F6DA-4522-BD21-884FABF67625}" srcId="{E12BC69B-36F0-46F8-8D3F-4D93E17BA740}" destId="{C50073AB-39C8-4109-8DC7-9B041FA98587}" srcOrd="2" destOrd="0" parTransId="{3F782149-2997-4E58-8A9D-2FE633601DC4}" sibTransId="{D5038A3F-52B7-4592-9D32-FA1BFBE98375}"/>
    <dgm:cxn modelId="{2877A92A-4003-4736-8AA0-83D1C7A93E8A}" srcId="{C50073AB-39C8-4109-8DC7-9B041FA98587}" destId="{A111E80F-7F37-4A0F-B47F-019A7C636020}" srcOrd="0" destOrd="0" parTransId="{4E60DBF4-04EC-4227-A74E-8FD7822B7926}" sibTransId="{10092B9B-43A9-467F-B72F-B26D08634374}"/>
    <dgm:cxn modelId="{5E2CA15E-07D1-4070-8D48-BBCAFA63E248}" type="presOf" srcId="{C50073AB-39C8-4109-8DC7-9B041FA98587}" destId="{441707C2-C36B-4ECA-B5D4-9F1062634F10}" srcOrd="0" destOrd="0" presId="urn:microsoft.com/office/officeart/2024/3/layout/verticalVisualTextBlock1"/>
    <dgm:cxn modelId="{338C4541-47E0-4267-9AEA-0E36ED0E2B0D}" type="presOf" srcId="{AAFFE3AA-691B-4334-B175-6913B811A218}" destId="{404B4650-165E-4F2D-9C77-AE95315C3080}" srcOrd="0" destOrd="0" presId="urn:microsoft.com/office/officeart/2024/3/layout/verticalVisualTextBlock1"/>
    <dgm:cxn modelId="{451C3449-CBB9-4B27-8114-14EE0D4883CA}" srcId="{E12BC69B-36F0-46F8-8D3F-4D93E17BA740}" destId="{32BA09C3-9D65-4109-80A7-5A3E42464FCA}" srcOrd="0" destOrd="0" parTransId="{F0F006E6-3CA1-4E6D-ABF6-FB6A10FBEFAF}" sibTransId="{6C0482D3-471A-4B5F-8730-FDCCD5DF6C1C}"/>
    <dgm:cxn modelId="{B979014C-5FC6-425B-BF4E-FF1F42B7D70B}" type="presOf" srcId="{A111E80F-7F37-4A0F-B47F-019A7C636020}" destId="{FBDC44C2-3080-428F-B22F-5916ED03882E}" srcOrd="0" destOrd="0" presId="urn:microsoft.com/office/officeart/2024/3/layout/verticalVisualTextBlock1"/>
    <dgm:cxn modelId="{9A806552-2D61-416F-BC7C-9B5A989AB7C1}" type="presOf" srcId="{32BA09C3-9D65-4109-80A7-5A3E42464FCA}" destId="{7BF6650A-7F4D-495E-A9B7-0AB12C659D56}" srcOrd="0" destOrd="0" presId="urn:microsoft.com/office/officeart/2024/3/layout/verticalVisualTextBlock1"/>
    <dgm:cxn modelId="{C3B240A4-C05A-4634-973A-3F0F681111D4}" srcId="{32BA09C3-9D65-4109-80A7-5A3E42464FCA}" destId="{9C74EF51-E9AB-4234-8BE9-9F722F69A7D8}" srcOrd="0" destOrd="0" parTransId="{267528EC-A495-4290-AD8C-F042BAC93147}" sibTransId="{893F7835-6787-4171-B187-BB20D1362545}"/>
    <dgm:cxn modelId="{8F326AA6-5A3E-4A33-90D3-142D3AF16DD4}" type="presOf" srcId="{73FA8D1F-92D8-45DD-81A5-CB648DB0B46F}" destId="{3FDF0167-FB9E-4FE3-B447-847F5BFAEF65}" srcOrd="0" destOrd="0" presId="urn:microsoft.com/office/officeart/2024/3/layout/verticalVisualTextBlock1"/>
    <dgm:cxn modelId="{129A57AB-D4C1-4AF1-AB1A-D69553DC11AB}" type="presOf" srcId="{E12BC69B-36F0-46F8-8D3F-4D93E17BA740}" destId="{E409082A-4E66-4801-B890-9D69CC556672}" srcOrd="0" destOrd="0" presId="urn:microsoft.com/office/officeart/2024/3/layout/verticalVisualTextBlock1"/>
    <dgm:cxn modelId="{54EDA6D4-5AE6-458E-92D2-1FE85DB58464}" type="presOf" srcId="{9C74EF51-E9AB-4234-8BE9-9F722F69A7D8}" destId="{EE65E8C7-DCBA-47B2-A5B1-0FDB4A579CDD}" srcOrd="0" destOrd="0" presId="urn:microsoft.com/office/officeart/2024/3/layout/verticalVisualTextBlock1"/>
    <dgm:cxn modelId="{97A7A2DE-0B24-49FD-B780-99B3A2DCEBC8}" srcId="{E12BC69B-36F0-46F8-8D3F-4D93E17BA740}" destId="{AAFFE3AA-691B-4334-B175-6913B811A218}" srcOrd="1" destOrd="0" parTransId="{7E2DF582-CFF3-432A-8940-088BFA1C9C66}" sibTransId="{F50F5902-B235-489B-AE36-6ABA6A29C6B1}"/>
    <dgm:cxn modelId="{E9682CE2-F150-4C23-A114-3CC5750570A5}" type="presOf" srcId="{6C0482D3-471A-4B5F-8730-FDCCD5DF6C1C}" destId="{D1708073-3E0B-4BE6-A5D6-D9C3445E77A9}" srcOrd="0" destOrd="0" presId="urn:microsoft.com/office/officeart/2024/3/layout/verticalVisualTextBlock1"/>
    <dgm:cxn modelId="{89A09BEB-95D9-4791-8F8D-EA0996524FFD}" srcId="{AAFFE3AA-691B-4334-B175-6913B811A218}" destId="{73FA8D1F-92D8-45DD-81A5-CB648DB0B46F}" srcOrd="0" destOrd="0" parTransId="{3AEDEF67-9986-448E-9032-9F84D951A91F}" sibTransId="{8F3E3BA6-6010-4193-B4D7-00DE262B62C4}"/>
    <dgm:cxn modelId="{CF0A29F2-56F3-4C5A-AAF0-9CCD91CBA1E2}" type="presOf" srcId="{F50F5902-B235-489B-AE36-6ABA6A29C6B1}" destId="{37BC5CFD-BE3E-44BD-8A1F-966A500E2FB8}" srcOrd="0" destOrd="0" presId="urn:microsoft.com/office/officeart/2024/3/layout/verticalVisualTextBlock1"/>
    <dgm:cxn modelId="{0445CD7C-888C-4140-9FA3-1AA287CD87C2}" type="presParOf" srcId="{E409082A-4E66-4801-B890-9D69CC556672}" destId="{83B7DF43-FBDF-41AC-91B9-63ABB0655258}" srcOrd="0" destOrd="0" presId="urn:microsoft.com/office/officeart/2024/3/layout/verticalVisualTextBlock1"/>
    <dgm:cxn modelId="{C7EA3392-A652-4282-9BA6-287F181FF83F}" type="presParOf" srcId="{83B7DF43-FBDF-41AC-91B9-63ABB0655258}" destId="{7060CC42-9A19-4AA8-9B48-05880BF08B4B}" srcOrd="0" destOrd="0" presId="urn:microsoft.com/office/officeart/2024/3/layout/verticalVisualTextBlock1"/>
    <dgm:cxn modelId="{F36978F4-9344-4433-AFF6-4CC6CDC6F8F5}" type="presParOf" srcId="{83B7DF43-FBDF-41AC-91B9-63ABB0655258}" destId="{7BF6650A-7F4D-495E-A9B7-0AB12C659D56}" srcOrd="1" destOrd="0" presId="urn:microsoft.com/office/officeart/2024/3/layout/verticalVisualTextBlock1"/>
    <dgm:cxn modelId="{5B03C099-3841-472C-9899-A2FA68AD6E00}" type="presParOf" srcId="{83B7DF43-FBDF-41AC-91B9-63ABB0655258}" destId="{EE65E8C7-DCBA-47B2-A5B1-0FDB4A579CDD}" srcOrd="2" destOrd="0" presId="urn:microsoft.com/office/officeart/2024/3/layout/verticalVisualTextBlock1"/>
    <dgm:cxn modelId="{54232F09-7353-4190-8A2E-47389889B1F4}" type="presParOf" srcId="{E409082A-4E66-4801-B890-9D69CC556672}" destId="{D1708073-3E0B-4BE6-A5D6-D9C3445E77A9}" srcOrd="1" destOrd="0" presId="urn:microsoft.com/office/officeart/2024/3/layout/verticalVisualTextBlock1"/>
    <dgm:cxn modelId="{154F4532-F479-4B97-8BE1-B63FEFDCC28F}" type="presParOf" srcId="{E409082A-4E66-4801-B890-9D69CC556672}" destId="{C26AA9E1-0544-4E14-95F8-A06D4EA715A3}" srcOrd="2" destOrd="0" presId="urn:microsoft.com/office/officeart/2024/3/layout/verticalVisualTextBlock1"/>
    <dgm:cxn modelId="{BF0F8E1D-9ABC-4478-B254-AE2D47094FA0}" type="presParOf" srcId="{C26AA9E1-0544-4E14-95F8-A06D4EA715A3}" destId="{733145F7-D2C0-41BB-89C7-96C4FBC36F0B}" srcOrd="0" destOrd="0" presId="urn:microsoft.com/office/officeart/2024/3/layout/verticalVisualTextBlock1"/>
    <dgm:cxn modelId="{C5C7AC72-0363-40D3-A7B5-1DF56B444DBC}" type="presParOf" srcId="{C26AA9E1-0544-4E14-95F8-A06D4EA715A3}" destId="{404B4650-165E-4F2D-9C77-AE95315C3080}" srcOrd="1" destOrd="0" presId="urn:microsoft.com/office/officeart/2024/3/layout/verticalVisualTextBlock1"/>
    <dgm:cxn modelId="{4D00C739-899E-4A67-9409-3936E2477D52}" type="presParOf" srcId="{C26AA9E1-0544-4E14-95F8-A06D4EA715A3}" destId="{3FDF0167-FB9E-4FE3-B447-847F5BFAEF65}" srcOrd="2" destOrd="0" presId="urn:microsoft.com/office/officeart/2024/3/layout/verticalVisualTextBlock1"/>
    <dgm:cxn modelId="{750271FB-6A4E-4E25-9FB7-8A2E85ED144D}" type="presParOf" srcId="{E409082A-4E66-4801-B890-9D69CC556672}" destId="{37BC5CFD-BE3E-44BD-8A1F-966A500E2FB8}" srcOrd="3" destOrd="0" presId="urn:microsoft.com/office/officeart/2024/3/layout/verticalVisualTextBlock1"/>
    <dgm:cxn modelId="{D0D76C56-7FFF-4024-86C4-26F1B9E22187}" type="presParOf" srcId="{E409082A-4E66-4801-B890-9D69CC556672}" destId="{73594621-9D5A-4E05-89C5-E3C820E5BB98}" srcOrd="4" destOrd="0" presId="urn:microsoft.com/office/officeart/2024/3/layout/verticalVisualTextBlock1"/>
    <dgm:cxn modelId="{69BC5F18-213E-40E7-829B-7C2B5A3F63BB}" type="presParOf" srcId="{73594621-9D5A-4E05-89C5-E3C820E5BB98}" destId="{F806094D-5A14-4633-B524-B16E19176F47}" srcOrd="0" destOrd="0" presId="urn:microsoft.com/office/officeart/2024/3/layout/verticalVisualTextBlock1"/>
    <dgm:cxn modelId="{A0F3C811-6BA7-47CF-879B-21F1AFB3A261}" type="presParOf" srcId="{73594621-9D5A-4E05-89C5-E3C820E5BB98}" destId="{441707C2-C36B-4ECA-B5D4-9F1062634F10}" srcOrd="1" destOrd="0" presId="urn:microsoft.com/office/officeart/2024/3/layout/verticalVisualTextBlock1"/>
    <dgm:cxn modelId="{2C2C1868-A113-4131-91A7-9BC9E7FBFD89}" type="presParOf" srcId="{73594621-9D5A-4E05-89C5-E3C820E5BB98}" destId="{FBDC44C2-3080-428F-B22F-5916ED03882E}" srcOrd="2" destOrd="0" presId="urn:microsoft.com/office/officeart/2024/3/layout/verticalVisualTextBlock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DD46F38-23A1-425A-8E43-AF7570104851}" type="doc">
      <dgm:prSet loTypeId="urn:microsoft.com/office/officeart/2024/3/layout/verticalVisualTextBlock1" loCatId="Picture" qsTypeId="urn:microsoft.com/office/officeart/2005/8/quickstyle/simple4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47C1F7A4-443F-4EAB-A553-0690749AC37C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Secure Coding Education</a:t>
          </a:r>
        </a:p>
      </dgm:t>
    </dgm:pt>
    <dgm:pt modelId="{8BB912F2-C989-480F-8AD6-B822947BB336}" type="parTrans" cxnId="{26F5106D-0111-4C73-BFF1-40B8411E1F0D}">
      <dgm:prSet/>
      <dgm:spPr/>
      <dgm:t>
        <a:bodyPr/>
        <a:lstStyle/>
        <a:p>
          <a:endParaRPr lang="en-US"/>
        </a:p>
      </dgm:t>
    </dgm:pt>
    <dgm:pt modelId="{B194E0AE-4813-45AB-8DFA-1C248B8641FA}" type="sibTrans" cxnId="{26F5106D-0111-4C73-BFF1-40B8411E1F0D}">
      <dgm:prSet/>
      <dgm:spPr/>
      <dgm:t>
        <a:bodyPr/>
        <a:lstStyle/>
        <a:p>
          <a:pPr>
            <a:lnSpc>
              <a:spcPct val="100000"/>
            </a:lnSpc>
            <a:defRPr b="1"/>
          </a:pPr>
          <a:endParaRPr lang="en-US"/>
        </a:p>
      </dgm:t>
    </dgm:pt>
    <dgm:pt modelId="{7712B7F6-BE93-4623-A65D-E955B768B19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Teaching contributors secure coding practices reduces vulnerabilities and strengthens software security.</a:t>
          </a:r>
        </a:p>
      </dgm:t>
    </dgm:pt>
    <dgm:pt modelId="{14295F09-3B7B-4950-A8F4-08DBF7302894}" type="parTrans" cxnId="{C6D05820-BAD6-4922-AE07-E37EDF5AE468}">
      <dgm:prSet/>
      <dgm:spPr/>
      <dgm:t>
        <a:bodyPr/>
        <a:lstStyle/>
        <a:p>
          <a:endParaRPr lang="en-US"/>
        </a:p>
      </dgm:t>
    </dgm:pt>
    <dgm:pt modelId="{FA1E884B-B35A-4A42-8619-37C4A0A15CC8}" type="sibTrans" cxnId="{C6D05820-BAD6-4922-AE07-E37EDF5AE468}">
      <dgm:prSet/>
      <dgm:spPr/>
      <dgm:t>
        <a:bodyPr/>
        <a:lstStyle/>
        <a:p>
          <a:endParaRPr lang="en-US"/>
        </a:p>
      </dgm:t>
    </dgm:pt>
    <dgm:pt modelId="{AB174EA1-2976-4E26-9070-279819ECB83D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Repository Policy Awareness</a:t>
          </a:r>
        </a:p>
      </dgm:t>
    </dgm:pt>
    <dgm:pt modelId="{1958FC74-CA59-4120-9B75-3F2A4D4AC76F}" type="parTrans" cxnId="{B869AF76-08AA-4D99-BE62-E9953AABF9AA}">
      <dgm:prSet/>
      <dgm:spPr/>
      <dgm:t>
        <a:bodyPr/>
        <a:lstStyle/>
        <a:p>
          <a:endParaRPr lang="en-US"/>
        </a:p>
      </dgm:t>
    </dgm:pt>
    <dgm:pt modelId="{0E6F15B2-FB8B-4C00-9FD1-74AF9A7196C1}" type="sibTrans" cxnId="{B869AF76-08AA-4D99-BE62-E9953AABF9AA}">
      <dgm:prSet/>
      <dgm:spPr/>
      <dgm:t>
        <a:bodyPr/>
        <a:lstStyle/>
        <a:p>
          <a:pPr>
            <a:lnSpc>
              <a:spcPct val="100000"/>
            </a:lnSpc>
            <a:defRPr b="1"/>
          </a:pPr>
          <a:endParaRPr lang="en-US"/>
        </a:p>
      </dgm:t>
    </dgm:pt>
    <dgm:pt modelId="{571300D1-C151-4C2E-BAA7-4B26A0831A8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Clear repository policies guide contributors to maintain code quality and security standards.</a:t>
          </a:r>
        </a:p>
      </dgm:t>
    </dgm:pt>
    <dgm:pt modelId="{1FB668F4-8684-4995-8129-D0EA31E8D6FE}" type="parTrans" cxnId="{92BA34F4-D3A2-40B0-B212-FAF46C22160B}">
      <dgm:prSet/>
      <dgm:spPr/>
      <dgm:t>
        <a:bodyPr/>
        <a:lstStyle/>
        <a:p>
          <a:endParaRPr lang="en-US"/>
        </a:p>
      </dgm:t>
    </dgm:pt>
    <dgm:pt modelId="{A57B8B9D-E01F-422C-BFA6-E205B32F8544}" type="sibTrans" cxnId="{92BA34F4-D3A2-40B0-B212-FAF46C22160B}">
      <dgm:prSet/>
      <dgm:spPr/>
      <dgm:t>
        <a:bodyPr/>
        <a:lstStyle/>
        <a:p>
          <a:endParaRPr lang="en-US"/>
        </a:p>
      </dgm:t>
    </dgm:pt>
    <dgm:pt modelId="{E09EE74C-5D7E-4FDF-BDAD-0FCFD85DC445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Threat Awareness and Vigilance</a:t>
          </a:r>
        </a:p>
      </dgm:t>
    </dgm:pt>
    <dgm:pt modelId="{5D9D4282-EDFD-4360-89F9-DFA00939E45A}" type="parTrans" cxnId="{CF3001B4-281C-416A-9C13-E7630DBB4BB4}">
      <dgm:prSet/>
      <dgm:spPr/>
      <dgm:t>
        <a:bodyPr/>
        <a:lstStyle/>
        <a:p>
          <a:endParaRPr lang="en-US"/>
        </a:p>
      </dgm:t>
    </dgm:pt>
    <dgm:pt modelId="{9D226D85-2E32-4740-9184-82EFA196554F}" type="sibTrans" cxnId="{CF3001B4-281C-416A-9C13-E7630DBB4BB4}">
      <dgm:prSet/>
      <dgm:spPr/>
      <dgm:t>
        <a:bodyPr/>
        <a:lstStyle/>
        <a:p>
          <a:endParaRPr lang="en-US"/>
        </a:p>
      </dgm:t>
    </dgm:pt>
    <dgm:pt modelId="{DACD03B1-CB4B-4EDE-B17F-84535F693B7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Regular training fosters awareness of common threats to ensure ongoing vigilance and compliance.</a:t>
          </a:r>
        </a:p>
      </dgm:t>
    </dgm:pt>
    <dgm:pt modelId="{3F57BB52-5E7A-44AB-8890-461B5C1AF126}" type="parTrans" cxnId="{3D73A6DE-8F3B-4C2F-895F-CD1BED3F688F}">
      <dgm:prSet/>
      <dgm:spPr/>
      <dgm:t>
        <a:bodyPr/>
        <a:lstStyle/>
        <a:p>
          <a:endParaRPr lang="en-US"/>
        </a:p>
      </dgm:t>
    </dgm:pt>
    <dgm:pt modelId="{A436FAAB-45EE-41D6-B4E6-E660261947E8}" type="sibTrans" cxnId="{3D73A6DE-8F3B-4C2F-895F-CD1BED3F688F}">
      <dgm:prSet/>
      <dgm:spPr/>
      <dgm:t>
        <a:bodyPr/>
        <a:lstStyle/>
        <a:p>
          <a:endParaRPr lang="en-US"/>
        </a:p>
      </dgm:t>
    </dgm:pt>
    <dgm:pt modelId="{5258CE75-7413-4C11-811F-B0CC412E3504}" type="pres">
      <dgm:prSet presAssocID="{0DD46F38-23A1-425A-8E43-AF7570104851}" presName="Root" presStyleCnt="0">
        <dgm:presLayoutVars>
          <dgm:dir/>
          <dgm:resizeHandles val="exact"/>
        </dgm:presLayoutVars>
      </dgm:prSet>
      <dgm:spPr/>
    </dgm:pt>
    <dgm:pt modelId="{C58A9B23-011E-4137-9A30-9B5568DB5B2D}" type="pres">
      <dgm:prSet presAssocID="{47C1F7A4-443F-4EAB-A553-0690749AC37C}" presName="Composite" presStyleCnt="0"/>
      <dgm:spPr/>
    </dgm:pt>
    <dgm:pt modelId="{46B08C45-C877-4DEB-91F4-7A0A013821CC}" type="pres">
      <dgm:prSet presAssocID="{47C1F7A4-443F-4EAB-A553-0690749AC37C}" presName="Picture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27" r="12322" b="-3"/>
          <a:stretch/>
        </a:blipFill>
      </dgm:spPr>
      <dgm:extLst>
        <a:ext uri="{E40237B7-FDA0-4F09-8148-C483321AD2D9}">
          <dgm14:cNvPr xmlns:dgm14="http://schemas.microsoft.com/office/drawing/2010/diagram" id="0" name="" descr="Woman using a laptop"/>
        </a:ext>
      </dgm:extLst>
    </dgm:pt>
    <dgm:pt modelId="{DF5213F9-7F94-44CF-850A-409FBBC97DAE}" type="pres">
      <dgm:prSet presAssocID="{47C1F7A4-443F-4EAB-A553-0690749AC37C}" presName="Subtitle" presStyleLbl="revTx" presStyleIdx="0" presStyleCnt="6">
        <dgm:presLayoutVars>
          <dgm:chMax val="0"/>
          <dgm:bulletEnabled/>
        </dgm:presLayoutVars>
      </dgm:prSet>
      <dgm:spPr/>
    </dgm:pt>
    <dgm:pt modelId="{934ECFD2-6222-40A3-ADD7-D9F90D246A50}" type="pres">
      <dgm:prSet presAssocID="{47C1F7A4-443F-4EAB-A553-0690749AC37C}" presName="Description" presStyleLbl="revTx" presStyleIdx="1" presStyleCnt="6">
        <dgm:presLayoutVars>
          <dgm:bulletEnabled/>
        </dgm:presLayoutVars>
      </dgm:prSet>
      <dgm:spPr/>
    </dgm:pt>
    <dgm:pt modelId="{CF760E12-907B-4283-80C8-633DF15D43FD}" type="pres">
      <dgm:prSet presAssocID="{B194E0AE-4813-45AB-8DFA-1C248B8641FA}" presName="sibTrans" presStyleLbl="sibTrans2D1" presStyleIdx="0" presStyleCnt="0"/>
      <dgm:spPr/>
    </dgm:pt>
    <dgm:pt modelId="{ED3187FE-8B36-47A1-AEFB-4FB70EF808FB}" type="pres">
      <dgm:prSet presAssocID="{AB174EA1-2976-4E26-9070-279819ECB83D}" presName="Composite" presStyleCnt="0"/>
      <dgm:spPr/>
    </dgm:pt>
    <dgm:pt modelId="{3539E50D-6981-4F27-B9E8-17D9EC4F64FC}" type="pres">
      <dgm:prSet presAssocID="{AB174EA1-2976-4E26-9070-279819ECB83D}" presName="Picture" presStyleLbl="node1" presStyleIdx="1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42" r="5760" b="3"/>
          <a:stretch/>
        </a:blipFill>
      </dgm:spPr>
      <dgm:extLst>
        <a:ext uri="{E40237B7-FDA0-4F09-8148-C483321AD2D9}">
          <dgm14:cNvPr xmlns:dgm14="http://schemas.microsoft.com/office/drawing/2010/diagram" id="0" name="" descr="shot of paper with word crypto currency torn"/>
        </a:ext>
      </dgm:extLst>
    </dgm:pt>
    <dgm:pt modelId="{122FB52B-9C26-4E85-BD9A-2971F17B7D3B}" type="pres">
      <dgm:prSet presAssocID="{AB174EA1-2976-4E26-9070-279819ECB83D}" presName="Subtitle" presStyleLbl="revTx" presStyleIdx="2" presStyleCnt="6">
        <dgm:presLayoutVars>
          <dgm:chMax val="0"/>
          <dgm:bulletEnabled/>
        </dgm:presLayoutVars>
      </dgm:prSet>
      <dgm:spPr/>
    </dgm:pt>
    <dgm:pt modelId="{66FEADFD-D1C7-460E-AB61-22E002B6EB00}" type="pres">
      <dgm:prSet presAssocID="{AB174EA1-2976-4E26-9070-279819ECB83D}" presName="Description" presStyleLbl="revTx" presStyleIdx="3" presStyleCnt="6">
        <dgm:presLayoutVars>
          <dgm:bulletEnabled/>
        </dgm:presLayoutVars>
      </dgm:prSet>
      <dgm:spPr/>
    </dgm:pt>
    <dgm:pt modelId="{2EE2BE30-AD1C-4320-9221-98F4FCA39A96}" type="pres">
      <dgm:prSet presAssocID="{0E6F15B2-FB8B-4C00-9FD1-74AF9A7196C1}" presName="sibTrans" presStyleLbl="sibTrans2D1" presStyleIdx="0" presStyleCnt="0"/>
      <dgm:spPr/>
    </dgm:pt>
    <dgm:pt modelId="{3C651B5F-0FE4-4C0F-800B-25C38671630A}" type="pres">
      <dgm:prSet presAssocID="{E09EE74C-5D7E-4FDF-BDAD-0FCFD85DC445}" presName="Composite" presStyleCnt="0"/>
      <dgm:spPr/>
    </dgm:pt>
    <dgm:pt modelId="{2416712C-387E-4B13-840C-F991FAED0A01}" type="pres">
      <dgm:prSet presAssocID="{E09EE74C-5D7E-4FDF-BDAD-0FCFD85DC445}" presName="Picture" presStyleLbl="nod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63" r="1185" b="-3"/>
          <a:stretch/>
        </a:blipFill>
      </dgm:spPr>
      <dgm:extLst>
        <a:ext uri="{E40237B7-FDA0-4F09-8148-C483321AD2D9}">
          <dgm14:cNvPr xmlns:dgm14="http://schemas.microsoft.com/office/drawing/2010/diagram" id="0" name="" descr="Cropped shot of young computer programmers working on source code"/>
        </a:ext>
      </dgm:extLst>
    </dgm:pt>
    <dgm:pt modelId="{7CBC3E5F-91F0-46A0-ACE3-CE1C45501887}" type="pres">
      <dgm:prSet presAssocID="{E09EE74C-5D7E-4FDF-BDAD-0FCFD85DC445}" presName="Subtitle" presStyleLbl="revTx" presStyleIdx="4" presStyleCnt="6">
        <dgm:presLayoutVars>
          <dgm:chMax val="0"/>
          <dgm:bulletEnabled/>
        </dgm:presLayoutVars>
      </dgm:prSet>
      <dgm:spPr/>
    </dgm:pt>
    <dgm:pt modelId="{FCE3A864-E400-4B91-A2FF-F749D5A3FC55}" type="pres">
      <dgm:prSet presAssocID="{E09EE74C-5D7E-4FDF-BDAD-0FCFD85DC445}" presName="Description" presStyleLbl="revTx" presStyleIdx="5" presStyleCnt="6">
        <dgm:presLayoutVars>
          <dgm:bulletEnabled/>
        </dgm:presLayoutVars>
      </dgm:prSet>
      <dgm:spPr/>
    </dgm:pt>
  </dgm:ptLst>
  <dgm:cxnLst>
    <dgm:cxn modelId="{28872903-E64B-47A7-9F56-9FE994EF5911}" type="presOf" srcId="{E09EE74C-5D7E-4FDF-BDAD-0FCFD85DC445}" destId="{7CBC3E5F-91F0-46A0-ACE3-CE1C45501887}" srcOrd="0" destOrd="0" presId="urn:microsoft.com/office/officeart/2024/3/layout/verticalVisualTextBlock1"/>
    <dgm:cxn modelId="{C6D05820-BAD6-4922-AE07-E37EDF5AE468}" srcId="{47C1F7A4-443F-4EAB-A553-0690749AC37C}" destId="{7712B7F6-BE93-4623-A65D-E955B768B19E}" srcOrd="0" destOrd="0" parTransId="{14295F09-3B7B-4950-A8F4-08DBF7302894}" sibTransId="{FA1E884B-B35A-4A42-8619-37C4A0A15CC8}"/>
    <dgm:cxn modelId="{1652703E-1C96-4AE9-8230-9FA5E8E3BD8B}" type="presOf" srcId="{AB174EA1-2976-4E26-9070-279819ECB83D}" destId="{122FB52B-9C26-4E85-BD9A-2971F17B7D3B}" srcOrd="0" destOrd="0" presId="urn:microsoft.com/office/officeart/2024/3/layout/verticalVisualTextBlock1"/>
    <dgm:cxn modelId="{26F5106D-0111-4C73-BFF1-40B8411E1F0D}" srcId="{0DD46F38-23A1-425A-8E43-AF7570104851}" destId="{47C1F7A4-443F-4EAB-A553-0690749AC37C}" srcOrd="0" destOrd="0" parTransId="{8BB912F2-C989-480F-8AD6-B822947BB336}" sibTransId="{B194E0AE-4813-45AB-8DFA-1C248B8641FA}"/>
    <dgm:cxn modelId="{FF720C71-D93C-4E54-BD55-B85C098CAB91}" type="presOf" srcId="{DACD03B1-CB4B-4EDE-B17F-84535F693B7A}" destId="{FCE3A864-E400-4B91-A2FF-F749D5A3FC55}" srcOrd="0" destOrd="0" presId="urn:microsoft.com/office/officeart/2024/3/layout/verticalVisualTextBlock1"/>
    <dgm:cxn modelId="{B869AF76-08AA-4D99-BE62-E9953AABF9AA}" srcId="{0DD46F38-23A1-425A-8E43-AF7570104851}" destId="{AB174EA1-2976-4E26-9070-279819ECB83D}" srcOrd="1" destOrd="0" parTransId="{1958FC74-CA59-4120-9B75-3F2A4D4AC76F}" sibTransId="{0E6F15B2-FB8B-4C00-9FD1-74AF9A7196C1}"/>
    <dgm:cxn modelId="{60413493-631A-4214-8999-B20B0A9DBEC3}" type="presOf" srcId="{7712B7F6-BE93-4623-A65D-E955B768B19E}" destId="{934ECFD2-6222-40A3-ADD7-D9F90D246A50}" srcOrd="0" destOrd="0" presId="urn:microsoft.com/office/officeart/2024/3/layout/verticalVisualTextBlock1"/>
    <dgm:cxn modelId="{566F169C-97A2-4C85-8C61-26300DD4480A}" type="presOf" srcId="{B194E0AE-4813-45AB-8DFA-1C248B8641FA}" destId="{CF760E12-907B-4283-80C8-633DF15D43FD}" srcOrd="0" destOrd="0" presId="urn:microsoft.com/office/officeart/2024/3/layout/verticalVisualTextBlock1"/>
    <dgm:cxn modelId="{CF3001B4-281C-416A-9C13-E7630DBB4BB4}" srcId="{0DD46F38-23A1-425A-8E43-AF7570104851}" destId="{E09EE74C-5D7E-4FDF-BDAD-0FCFD85DC445}" srcOrd="2" destOrd="0" parTransId="{5D9D4282-EDFD-4360-89F9-DFA00939E45A}" sibTransId="{9D226D85-2E32-4740-9184-82EFA196554F}"/>
    <dgm:cxn modelId="{48BC83B9-8B14-4207-A068-5B5E24B96FD1}" type="presOf" srcId="{0DD46F38-23A1-425A-8E43-AF7570104851}" destId="{5258CE75-7413-4C11-811F-B0CC412E3504}" srcOrd="0" destOrd="0" presId="urn:microsoft.com/office/officeart/2024/3/layout/verticalVisualTextBlock1"/>
    <dgm:cxn modelId="{5A06F5BF-320A-4922-8415-7C629C5476CF}" type="presOf" srcId="{571300D1-C151-4C2E-BAA7-4B26A0831A86}" destId="{66FEADFD-D1C7-460E-AB61-22E002B6EB00}" srcOrd="0" destOrd="0" presId="urn:microsoft.com/office/officeart/2024/3/layout/verticalVisualTextBlock1"/>
    <dgm:cxn modelId="{B56298C5-9116-4033-A8C2-1B63B7374228}" type="presOf" srcId="{0E6F15B2-FB8B-4C00-9FD1-74AF9A7196C1}" destId="{2EE2BE30-AD1C-4320-9221-98F4FCA39A96}" srcOrd="0" destOrd="0" presId="urn:microsoft.com/office/officeart/2024/3/layout/verticalVisualTextBlock1"/>
    <dgm:cxn modelId="{D79494DD-550C-4073-A2AE-4D1D161E1109}" type="presOf" srcId="{47C1F7A4-443F-4EAB-A553-0690749AC37C}" destId="{DF5213F9-7F94-44CF-850A-409FBBC97DAE}" srcOrd="0" destOrd="0" presId="urn:microsoft.com/office/officeart/2024/3/layout/verticalVisualTextBlock1"/>
    <dgm:cxn modelId="{3D73A6DE-8F3B-4C2F-895F-CD1BED3F688F}" srcId="{E09EE74C-5D7E-4FDF-BDAD-0FCFD85DC445}" destId="{DACD03B1-CB4B-4EDE-B17F-84535F693B7A}" srcOrd="0" destOrd="0" parTransId="{3F57BB52-5E7A-44AB-8890-461B5C1AF126}" sibTransId="{A436FAAB-45EE-41D6-B4E6-E660261947E8}"/>
    <dgm:cxn modelId="{92BA34F4-D3A2-40B0-B212-FAF46C22160B}" srcId="{AB174EA1-2976-4E26-9070-279819ECB83D}" destId="{571300D1-C151-4C2E-BAA7-4B26A0831A86}" srcOrd="0" destOrd="0" parTransId="{1FB668F4-8684-4995-8129-D0EA31E8D6FE}" sibTransId="{A57B8B9D-E01F-422C-BFA6-E205B32F8544}"/>
    <dgm:cxn modelId="{CA7E37A3-C397-414F-9D2D-1583F13CE3CF}" type="presParOf" srcId="{5258CE75-7413-4C11-811F-B0CC412E3504}" destId="{C58A9B23-011E-4137-9A30-9B5568DB5B2D}" srcOrd="0" destOrd="0" presId="urn:microsoft.com/office/officeart/2024/3/layout/verticalVisualTextBlock1"/>
    <dgm:cxn modelId="{2D842C21-8981-4C06-94FE-F874E94F7B38}" type="presParOf" srcId="{C58A9B23-011E-4137-9A30-9B5568DB5B2D}" destId="{46B08C45-C877-4DEB-91F4-7A0A013821CC}" srcOrd="0" destOrd="0" presId="urn:microsoft.com/office/officeart/2024/3/layout/verticalVisualTextBlock1"/>
    <dgm:cxn modelId="{ADA44962-17F5-448E-80C1-5F697DADDE3A}" type="presParOf" srcId="{C58A9B23-011E-4137-9A30-9B5568DB5B2D}" destId="{DF5213F9-7F94-44CF-850A-409FBBC97DAE}" srcOrd="1" destOrd="0" presId="urn:microsoft.com/office/officeart/2024/3/layout/verticalVisualTextBlock1"/>
    <dgm:cxn modelId="{5A0FC36B-42F0-412A-845D-789118088A28}" type="presParOf" srcId="{C58A9B23-011E-4137-9A30-9B5568DB5B2D}" destId="{934ECFD2-6222-40A3-ADD7-D9F90D246A50}" srcOrd="2" destOrd="0" presId="urn:microsoft.com/office/officeart/2024/3/layout/verticalVisualTextBlock1"/>
    <dgm:cxn modelId="{5EB6CBBD-16F9-4C26-AA68-770132D8D1F7}" type="presParOf" srcId="{5258CE75-7413-4C11-811F-B0CC412E3504}" destId="{CF760E12-907B-4283-80C8-633DF15D43FD}" srcOrd="1" destOrd="0" presId="urn:microsoft.com/office/officeart/2024/3/layout/verticalVisualTextBlock1"/>
    <dgm:cxn modelId="{03458280-40FB-406C-AF79-17EE60C2C190}" type="presParOf" srcId="{5258CE75-7413-4C11-811F-B0CC412E3504}" destId="{ED3187FE-8B36-47A1-AEFB-4FB70EF808FB}" srcOrd="2" destOrd="0" presId="urn:microsoft.com/office/officeart/2024/3/layout/verticalVisualTextBlock1"/>
    <dgm:cxn modelId="{1FF9B815-98BB-4077-BA51-82D5F0621EA2}" type="presParOf" srcId="{ED3187FE-8B36-47A1-AEFB-4FB70EF808FB}" destId="{3539E50D-6981-4F27-B9E8-17D9EC4F64FC}" srcOrd="0" destOrd="0" presId="urn:microsoft.com/office/officeart/2024/3/layout/verticalVisualTextBlock1"/>
    <dgm:cxn modelId="{6E1ECBCB-E32D-4A26-89AD-3747488455AD}" type="presParOf" srcId="{ED3187FE-8B36-47A1-AEFB-4FB70EF808FB}" destId="{122FB52B-9C26-4E85-BD9A-2971F17B7D3B}" srcOrd="1" destOrd="0" presId="urn:microsoft.com/office/officeart/2024/3/layout/verticalVisualTextBlock1"/>
    <dgm:cxn modelId="{8465029F-3A9E-4850-89BA-67DD1A0E4A18}" type="presParOf" srcId="{ED3187FE-8B36-47A1-AEFB-4FB70EF808FB}" destId="{66FEADFD-D1C7-460E-AB61-22E002B6EB00}" srcOrd="2" destOrd="0" presId="urn:microsoft.com/office/officeart/2024/3/layout/verticalVisualTextBlock1"/>
    <dgm:cxn modelId="{32AE119A-CC5D-4802-AF98-CA0F7F05FE59}" type="presParOf" srcId="{5258CE75-7413-4C11-811F-B0CC412E3504}" destId="{2EE2BE30-AD1C-4320-9221-98F4FCA39A96}" srcOrd="3" destOrd="0" presId="urn:microsoft.com/office/officeart/2024/3/layout/verticalVisualTextBlock1"/>
    <dgm:cxn modelId="{BB3F1AA1-0E2C-45AB-95DA-BEF3BD509F95}" type="presParOf" srcId="{5258CE75-7413-4C11-811F-B0CC412E3504}" destId="{3C651B5F-0FE4-4C0F-800B-25C38671630A}" srcOrd="4" destOrd="0" presId="urn:microsoft.com/office/officeart/2024/3/layout/verticalVisualTextBlock1"/>
    <dgm:cxn modelId="{43164A8B-B17A-48EB-8141-A87DEAEEDEA7}" type="presParOf" srcId="{3C651B5F-0FE4-4C0F-800B-25C38671630A}" destId="{2416712C-387E-4B13-840C-F991FAED0A01}" srcOrd="0" destOrd="0" presId="urn:microsoft.com/office/officeart/2024/3/layout/verticalVisualTextBlock1"/>
    <dgm:cxn modelId="{478E3C45-01DD-4C4E-81CB-825AE8844A7A}" type="presParOf" srcId="{3C651B5F-0FE4-4C0F-800B-25C38671630A}" destId="{7CBC3E5F-91F0-46A0-ACE3-CE1C45501887}" srcOrd="1" destOrd="0" presId="urn:microsoft.com/office/officeart/2024/3/layout/verticalVisualTextBlock1"/>
    <dgm:cxn modelId="{A385C755-9C80-48B3-8D90-BA02A11D61CE}" type="presParOf" srcId="{3C651B5F-0FE4-4C0F-800B-25C38671630A}" destId="{FCE3A864-E400-4B91-A2FF-F749D5A3FC55}" srcOrd="2" destOrd="0" presId="urn:microsoft.com/office/officeart/2024/3/layout/verticalVisualTextBlock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062BE7A-A392-45C8-A3AA-22C88E591963}" type="doc">
      <dgm:prSet loTypeId="urn:microsoft.com/office/officeart/2024/3/layout/hArc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2249229-A56A-410B-A093-7CDDC8D4D714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Technical Controls</a:t>
          </a:r>
        </a:p>
      </dgm:t>
    </dgm:pt>
    <dgm:pt modelId="{A1B2B72C-E6E3-4FD6-9277-2171681A581F}" type="parTrans" cxnId="{9C37AFFC-9D22-44F1-8EDD-2E634529D07F}">
      <dgm:prSet/>
      <dgm:spPr/>
      <dgm:t>
        <a:bodyPr/>
        <a:lstStyle/>
        <a:p>
          <a:endParaRPr lang="en-US"/>
        </a:p>
      </dgm:t>
    </dgm:pt>
    <dgm:pt modelId="{A09C428A-9B4E-4BAC-9FC4-C0128C5DC58E}" type="sibTrans" cxnId="{9C37AFFC-9D22-44F1-8EDD-2E634529D07F}">
      <dgm:prSet/>
      <dgm:spPr/>
      <dgm:t>
        <a:bodyPr/>
        <a:lstStyle/>
        <a:p>
          <a:pPr>
            <a:lnSpc>
              <a:spcPct val="100000"/>
            </a:lnSpc>
            <a:defRPr b="1"/>
          </a:pPr>
          <a:endParaRPr lang="en-US"/>
        </a:p>
      </dgm:t>
    </dgm:pt>
    <dgm:pt modelId="{83F1D89C-2209-48E0-8103-CD34B1D7156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Implementing robust technical controls strengthens protection mechanisms in shared code repositories.</a:t>
          </a:r>
        </a:p>
      </dgm:t>
    </dgm:pt>
    <dgm:pt modelId="{5562FC7C-4E79-47AE-ABF2-C37F9B96A7D1}" type="parTrans" cxnId="{BD45189E-344C-492D-B02E-BC1226A6F600}">
      <dgm:prSet/>
      <dgm:spPr/>
      <dgm:t>
        <a:bodyPr/>
        <a:lstStyle/>
        <a:p>
          <a:endParaRPr lang="en-US"/>
        </a:p>
      </dgm:t>
    </dgm:pt>
    <dgm:pt modelId="{FC11E225-11D3-40C1-B0B8-12A646F2CAAF}" type="sibTrans" cxnId="{BD45189E-344C-492D-B02E-BC1226A6F600}">
      <dgm:prSet/>
      <dgm:spPr/>
      <dgm:t>
        <a:bodyPr/>
        <a:lstStyle/>
        <a:p>
          <a:endParaRPr lang="en-US"/>
        </a:p>
      </dgm:t>
    </dgm:pt>
    <dgm:pt modelId="{F2B3EFDD-3E80-4B94-9335-905A9E30BE9A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Policy Implementation</a:t>
          </a:r>
        </a:p>
      </dgm:t>
    </dgm:pt>
    <dgm:pt modelId="{8792DCE7-A6C6-41F8-9DDA-3D03A2320525}" type="parTrans" cxnId="{8C94E4E4-F20C-46AB-A61F-A6098CEF224D}">
      <dgm:prSet/>
      <dgm:spPr/>
      <dgm:t>
        <a:bodyPr/>
        <a:lstStyle/>
        <a:p>
          <a:endParaRPr lang="en-US"/>
        </a:p>
      </dgm:t>
    </dgm:pt>
    <dgm:pt modelId="{11C5646C-307A-4713-9E2F-AF70A42CDCE6}" type="sibTrans" cxnId="{8C94E4E4-F20C-46AB-A61F-A6098CEF224D}">
      <dgm:prSet/>
      <dgm:spPr/>
      <dgm:t>
        <a:bodyPr/>
        <a:lstStyle/>
        <a:p>
          <a:pPr>
            <a:lnSpc>
              <a:spcPct val="100000"/>
            </a:lnSpc>
            <a:defRPr b="1"/>
          </a:pPr>
          <a:endParaRPr lang="en-US"/>
        </a:p>
      </dgm:t>
    </dgm:pt>
    <dgm:pt modelId="{27F72459-55E0-4125-96CD-A3C13A0D37A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Establishing clear policies guides secure contributions and enforces best practices throughout development.</a:t>
          </a:r>
        </a:p>
      </dgm:t>
    </dgm:pt>
    <dgm:pt modelId="{16662AF1-9907-4041-B1D2-D5B633C12A79}" type="parTrans" cxnId="{95CBBBB4-5670-45B5-AA55-9ECFFC00F9B4}">
      <dgm:prSet/>
      <dgm:spPr/>
      <dgm:t>
        <a:bodyPr/>
        <a:lstStyle/>
        <a:p>
          <a:endParaRPr lang="en-US"/>
        </a:p>
      </dgm:t>
    </dgm:pt>
    <dgm:pt modelId="{D5C0312C-33C9-491D-894E-77DC276B5899}" type="sibTrans" cxnId="{95CBBBB4-5670-45B5-AA55-9ECFFC00F9B4}">
      <dgm:prSet/>
      <dgm:spPr/>
      <dgm:t>
        <a:bodyPr/>
        <a:lstStyle/>
        <a:p>
          <a:endParaRPr lang="en-US"/>
        </a:p>
      </dgm:t>
    </dgm:pt>
    <dgm:pt modelId="{43C0D2A0-D581-40A5-ABC5-45342A757809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Contributor Education</a:t>
          </a:r>
        </a:p>
      </dgm:t>
    </dgm:pt>
    <dgm:pt modelId="{3A11E7D8-E368-4B6A-B0D1-F26CB0E9A532}" type="parTrans" cxnId="{C69B37AC-C172-4D12-8612-212B419C2A43}">
      <dgm:prSet/>
      <dgm:spPr/>
      <dgm:t>
        <a:bodyPr/>
        <a:lstStyle/>
        <a:p>
          <a:endParaRPr lang="en-US"/>
        </a:p>
      </dgm:t>
    </dgm:pt>
    <dgm:pt modelId="{3353B835-564E-4317-9C93-C8F6A6F91EEF}" type="sibTrans" cxnId="{C69B37AC-C172-4D12-8612-212B419C2A43}">
      <dgm:prSet/>
      <dgm:spPr/>
      <dgm:t>
        <a:bodyPr/>
        <a:lstStyle/>
        <a:p>
          <a:endParaRPr lang="en-US"/>
        </a:p>
      </dgm:t>
    </dgm:pt>
    <dgm:pt modelId="{BC588731-6D72-4833-A7CF-4E5079D1821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Ongoing education empowers contributors to follow security best practices and reduce risks.</a:t>
          </a:r>
        </a:p>
      </dgm:t>
    </dgm:pt>
    <dgm:pt modelId="{D6D8FD43-8DDF-4213-B5D9-DBDE2383D41C}" type="parTrans" cxnId="{00634DF2-C8AF-4516-BBA6-1F4ECB3AE700}">
      <dgm:prSet/>
      <dgm:spPr/>
      <dgm:t>
        <a:bodyPr/>
        <a:lstStyle/>
        <a:p>
          <a:endParaRPr lang="en-US"/>
        </a:p>
      </dgm:t>
    </dgm:pt>
    <dgm:pt modelId="{68BF75A2-FD8F-4F55-8A4E-0CB92D5FA138}" type="sibTrans" cxnId="{00634DF2-C8AF-4516-BBA6-1F4ECB3AE700}">
      <dgm:prSet/>
      <dgm:spPr/>
      <dgm:t>
        <a:bodyPr/>
        <a:lstStyle/>
        <a:p>
          <a:endParaRPr lang="en-US"/>
        </a:p>
      </dgm:t>
    </dgm:pt>
    <dgm:pt modelId="{3656AF7E-D751-4AE8-BD52-A9C647B1B294}" type="pres">
      <dgm:prSet presAssocID="{B062BE7A-A392-45C8-A3AA-22C88E591963}" presName="Name0" presStyleCnt="0">
        <dgm:presLayoutVars>
          <dgm:dir/>
          <dgm:resizeHandles val="exact"/>
        </dgm:presLayoutVars>
      </dgm:prSet>
      <dgm:spPr/>
    </dgm:pt>
    <dgm:pt modelId="{F0A6E380-D154-430A-8484-B3762F39B027}" type="pres">
      <dgm:prSet presAssocID="{22249229-A56A-410B-A093-7CDDC8D4D714}" presName="compNode" presStyleCnt="0"/>
      <dgm:spPr/>
    </dgm:pt>
    <dgm:pt modelId="{CADA3370-15DD-45A7-AE2A-1287CC39D6DD}" type="pres">
      <dgm:prSet presAssocID="{22249229-A56A-410B-A093-7CDDC8D4D714}" presName="pictRect" presStyleLbl="revTx" presStyleIdx="0" presStyleCnt="6">
        <dgm:presLayoutVars>
          <dgm:chMax val="0"/>
          <dgm:bulletEnabled/>
        </dgm:presLayoutVars>
      </dgm:prSet>
      <dgm:spPr/>
    </dgm:pt>
    <dgm:pt modelId="{35F06ECD-B55C-4E08-9CFA-93A8CD6CC820}" type="pres">
      <dgm:prSet presAssocID="{22249229-A56A-410B-A093-7CDDC8D4D714}" presName="textRect" presStyleLbl="revTx" presStyleIdx="1" presStyleCnt="6">
        <dgm:presLayoutVars>
          <dgm:bulletEnabled/>
        </dgm:presLayoutVars>
      </dgm:prSet>
      <dgm:spPr/>
    </dgm:pt>
    <dgm:pt modelId="{5A113C81-0EAA-4227-9FDD-805F260A369D}" type="pres">
      <dgm:prSet presAssocID="{A09C428A-9B4E-4BAC-9FC4-C0128C5DC58E}" presName="sibTrans" presStyleLbl="sibTrans2D1" presStyleIdx="0" presStyleCnt="0"/>
      <dgm:spPr/>
    </dgm:pt>
    <dgm:pt modelId="{155817E7-5D68-40B5-9AA3-73DDE49F77A0}" type="pres">
      <dgm:prSet presAssocID="{F2B3EFDD-3E80-4B94-9335-905A9E30BE9A}" presName="compNode" presStyleCnt="0"/>
      <dgm:spPr/>
    </dgm:pt>
    <dgm:pt modelId="{5C3911B0-142F-46CF-8625-6B9AE4F2FE16}" type="pres">
      <dgm:prSet presAssocID="{F2B3EFDD-3E80-4B94-9335-905A9E30BE9A}" presName="pictRect" presStyleLbl="revTx" presStyleIdx="2" presStyleCnt="6">
        <dgm:presLayoutVars>
          <dgm:chMax val="0"/>
          <dgm:bulletEnabled/>
        </dgm:presLayoutVars>
      </dgm:prSet>
      <dgm:spPr/>
    </dgm:pt>
    <dgm:pt modelId="{552D6195-131A-4267-BC51-F1F44C4160C9}" type="pres">
      <dgm:prSet presAssocID="{F2B3EFDD-3E80-4B94-9335-905A9E30BE9A}" presName="textRect" presStyleLbl="revTx" presStyleIdx="3" presStyleCnt="6">
        <dgm:presLayoutVars>
          <dgm:bulletEnabled/>
        </dgm:presLayoutVars>
      </dgm:prSet>
      <dgm:spPr/>
    </dgm:pt>
    <dgm:pt modelId="{6BD8B617-5C1F-4B73-AC1D-708043C5589F}" type="pres">
      <dgm:prSet presAssocID="{11C5646C-307A-4713-9E2F-AF70A42CDCE6}" presName="sibTrans" presStyleLbl="sibTrans2D1" presStyleIdx="0" presStyleCnt="0"/>
      <dgm:spPr/>
    </dgm:pt>
    <dgm:pt modelId="{B906F212-95CE-4DF3-BA0C-A6CA86A0E2FF}" type="pres">
      <dgm:prSet presAssocID="{43C0D2A0-D581-40A5-ABC5-45342A757809}" presName="compNode" presStyleCnt="0"/>
      <dgm:spPr/>
    </dgm:pt>
    <dgm:pt modelId="{03D9AB02-67B1-4712-A6D9-42ADD265C28E}" type="pres">
      <dgm:prSet presAssocID="{43C0D2A0-D581-40A5-ABC5-45342A757809}" presName="pictRect" presStyleLbl="revTx" presStyleIdx="4" presStyleCnt="6">
        <dgm:presLayoutVars>
          <dgm:chMax val="0"/>
          <dgm:bulletEnabled/>
        </dgm:presLayoutVars>
      </dgm:prSet>
      <dgm:spPr/>
    </dgm:pt>
    <dgm:pt modelId="{12F901D6-721B-43CE-A561-C9EA58A09239}" type="pres">
      <dgm:prSet presAssocID="{43C0D2A0-D581-40A5-ABC5-45342A757809}" presName="textRect" presStyleLbl="revTx" presStyleIdx="5" presStyleCnt="6">
        <dgm:presLayoutVars>
          <dgm:bulletEnabled/>
        </dgm:presLayoutVars>
      </dgm:prSet>
      <dgm:spPr/>
    </dgm:pt>
  </dgm:ptLst>
  <dgm:cxnLst>
    <dgm:cxn modelId="{37EB2003-E808-4C8E-ADF3-FF75429CF706}" type="presOf" srcId="{A09C428A-9B4E-4BAC-9FC4-C0128C5DC58E}" destId="{5A113C81-0EAA-4227-9FDD-805F260A369D}" srcOrd="0" destOrd="0" presId="urn:microsoft.com/office/officeart/2024/3/layout/hArchList1"/>
    <dgm:cxn modelId="{12B1101C-4787-45D1-93D3-23FC114BC1E6}" type="presOf" srcId="{83F1D89C-2209-48E0-8103-CD34B1D7156A}" destId="{35F06ECD-B55C-4E08-9CFA-93A8CD6CC820}" srcOrd="0" destOrd="0" presId="urn:microsoft.com/office/officeart/2024/3/layout/hArchList1"/>
    <dgm:cxn modelId="{8C0EDF53-D7BD-49A7-A499-06B5591E88D7}" type="presOf" srcId="{F2B3EFDD-3E80-4B94-9335-905A9E30BE9A}" destId="{5C3911B0-142F-46CF-8625-6B9AE4F2FE16}" srcOrd="0" destOrd="0" presId="urn:microsoft.com/office/officeart/2024/3/layout/hArchList1"/>
    <dgm:cxn modelId="{53C3FB81-6E33-4DC6-848B-881F36B910A8}" type="presOf" srcId="{27F72459-55E0-4125-96CD-A3C13A0D37A4}" destId="{552D6195-131A-4267-BC51-F1F44C4160C9}" srcOrd="0" destOrd="0" presId="urn:microsoft.com/office/officeart/2024/3/layout/hArchList1"/>
    <dgm:cxn modelId="{A93CCD9A-F202-4091-8B22-E31F383B03B7}" type="presOf" srcId="{BC588731-6D72-4833-A7CF-4E5079D18213}" destId="{12F901D6-721B-43CE-A561-C9EA58A09239}" srcOrd="0" destOrd="0" presId="urn:microsoft.com/office/officeart/2024/3/layout/hArchList1"/>
    <dgm:cxn modelId="{BD45189E-344C-492D-B02E-BC1226A6F600}" srcId="{22249229-A56A-410B-A093-7CDDC8D4D714}" destId="{83F1D89C-2209-48E0-8103-CD34B1D7156A}" srcOrd="0" destOrd="0" parTransId="{5562FC7C-4E79-47AE-ABF2-C37F9B96A7D1}" sibTransId="{FC11E225-11D3-40C1-B0B8-12A646F2CAAF}"/>
    <dgm:cxn modelId="{C69B37AC-C172-4D12-8612-212B419C2A43}" srcId="{B062BE7A-A392-45C8-A3AA-22C88E591963}" destId="{43C0D2A0-D581-40A5-ABC5-45342A757809}" srcOrd="2" destOrd="0" parTransId="{3A11E7D8-E368-4B6A-B0D1-F26CB0E9A532}" sibTransId="{3353B835-564E-4317-9C93-C8F6A6F91EEF}"/>
    <dgm:cxn modelId="{854800AF-0D18-4EE7-8376-3D69F8AA6C41}" type="presOf" srcId="{43C0D2A0-D581-40A5-ABC5-45342A757809}" destId="{03D9AB02-67B1-4712-A6D9-42ADD265C28E}" srcOrd="0" destOrd="0" presId="urn:microsoft.com/office/officeart/2024/3/layout/hArchList1"/>
    <dgm:cxn modelId="{95CBBBB4-5670-45B5-AA55-9ECFFC00F9B4}" srcId="{F2B3EFDD-3E80-4B94-9335-905A9E30BE9A}" destId="{27F72459-55E0-4125-96CD-A3C13A0D37A4}" srcOrd="0" destOrd="0" parTransId="{16662AF1-9907-4041-B1D2-D5B633C12A79}" sibTransId="{D5C0312C-33C9-491D-894E-77DC276B5899}"/>
    <dgm:cxn modelId="{9201BAC6-6458-4B42-ACA9-28821B011E3A}" type="presOf" srcId="{B062BE7A-A392-45C8-A3AA-22C88E591963}" destId="{3656AF7E-D751-4AE8-BD52-A9C647B1B294}" srcOrd="0" destOrd="0" presId="urn:microsoft.com/office/officeart/2024/3/layout/hArchList1"/>
    <dgm:cxn modelId="{DA7DAACE-6DC1-427A-A647-7D3A426AE397}" type="presOf" srcId="{22249229-A56A-410B-A093-7CDDC8D4D714}" destId="{CADA3370-15DD-45A7-AE2A-1287CC39D6DD}" srcOrd="0" destOrd="0" presId="urn:microsoft.com/office/officeart/2024/3/layout/hArchList1"/>
    <dgm:cxn modelId="{8C94E4E4-F20C-46AB-A61F-A6098CEF224D}" srcId="{B062BE7A-A392-45C8-A3AA-22C88E591963}" destId="{F2B3EFDD-3E80-4B94-9335-905A9E30BE9A}" srcOrd="1" destOrd="0" parTransId="{8792DCE7-A6C6-41F8-9DDA-3D03A2320525}" sibTransId="{11C5646C-307A-4713-9E2F-AF70A42CDCE6}"/>
    <dgm:cxn modelId="{DB1C34ED-3396-4B2F-957A-0E267810B15E}" type="presOf" srcId="{11C5646C-307A-4713-9E2F-AF70A42CDCE6}" destId="{6BD8B617-5C1F-4B73-AC1D-708043C5589F}" srcOrd="0" destOrd="0" presId="urn:microsoft.com/office/officeart/2024/3/layout/hArchList1"/>
    <dgm:cxn modelId="{00634DF2-C8AF-4516-BBA6-1F4ECB3AE700}" srcId="{43C0D2A0-D581-40A5-ABC5-45342A757809}" destId="{BC588731-6D72-4833-A7CF-4E5079D18213}" srcOrd="0" destOrd="0" parTransId="{D6D8FD43-8DDF-4213-B5D9-DBDE2383D41C}" sibTransId="{68BF75A2-FD8F-4F55-8A4E-0CB92D5FA138}"/>
    <dgm:cxn modelId="{9C37AFFC-9D22-44F1-8EDD-2E634529D07F}" srcId="{B062BE7A-A392-45C8-A3AA-22C88E591963}" destId="{22249229-A56A-410B-A093-7CDDC8D4D714}" srcOrd="0" destOrd="0" parTransId="{A1B2B72C-E6E3-4FD6-9277-2171681A581F}" sibTransId="{A09C428A-9B4E-4BAC-9FC4-C0128C5DC58E}"/>
    <dgm:cxn modelId="{CE45C930-ACD3-4BBC-B053-4A23BCC34DDD}" type="presParOf" srcId="{3656AF7E-D751-4AE8-BD52-A9C647B1B294}" destId="{F0A6E380-D154-430A-8484-B3762F39B027}" srcOrd="0" destOrd="0" presId="urn:microsoft.com/office/officeart/2024/3/layout/hArchList1"/>
    <dgm:cxn modelId="{360DE195-DFB1-4848-AA04-42D0047DB9BD}" type="presParOf" srcId="{F0A6E380-D154-430A-8484-B3762F39B027}" destId="{CADA3370-15DD-45A7-AE2A-1287CC39D6DD}" srcOrd="0" destOrd="0" presId="urn:microsoft.com/office/officeart/2024/3/layout/hArchList1"/>
    <dgm:cxn modelId="{71591F31-572D-4A6D-A2E0-F156FA110441}" type="presParOf" srcId="{F0A6E380-D154-430A-8484-B3762F39B027}" destId="{35F06ECD-B55C-4E08-9CFA-93A8CD6CC820}" srcOrd="1" destOrd="0" presId="urn:microsoft.com/office/officeart/2024/3/layout/hArchList1"/>
    <dgm:cxn modelId="{635F32BF-2AA3-42FA-995E-5DD20B2EA346}" type="presParOf" srcId="{3656AF7E-D751-4AE8-BD52-A9C647B1B294}" destId="{5A113C81-0EAA-4227-9FDD-805F260A369D}" srcOrd="1" destOrd="0" presId="urn:microsoft.com/office/officeart/2024/3/layout/hArchList1"/>
    <dgm:cxn modelId="{5C20F4D5-69D7-4FF2-9AD0-5CFC624BEE93}" type="presParOf" srcId="{3656AF7E-D751-4AE8-BD52-A9C647B1B294}" destId="{155817E7-5D68-40B5-9AA3-73DDE49F77A0}" srcOrd="2" destOrd="0" presId="urn:microsoft.com/office/officeart/2024/3/layout/hArchList1"/>
    <dgm:cxn modelId="{447A739A-7E3B-4567-870E-612D0F461767}" type="presParOf" srcId="{155817E7-5D68-40B5-9AA3-73DDE49F77A0}" destId="{5C3911B0-142F-46CF-8625-6B9AE4F2FE16}" srcOrd="0" destOrd="0" presId="urn:microsoft.com/office/officeart/2024/3/layout/hArchList1"/>
    <dgm:cxn modelId="{C412DBBC-098C-4C5D-BD81-EDC0EFF55182}" type="presParOf" srcId="{155817E7-5D68-40B5-9AA3-73DDE49F77A0}" destId="{552D6195-131A-4267-BC51-F1F44C4160C9}" srcOrd="1" destOrd="0" presId="urn:microsoft.com/office/officeart/2024/3/layout/hArchList1"/>
    <dgm:cxn modelId="{4935BB6C-BF78-4D2D-AC30-7D20BDC950F3}" type="presParOf" srcId="{3656AF7E-D751-4AE8-BD52-A9C647B1B294}" destId="{6BD8B617-5C1F-4B73-AC1D-708043C5589F}" srcOrd="3" destOrd="0" presId="urn:microsoft.com/office/officeart/2024/3/layout/hArchList1"/>
    <dgm:cxn modelId="{1F83CDDB-783F-47E6-B423-B1D563DCCBD5}" type="presParOf" srcId="{3656AF7E-D751-4AE8-BD52-A9C647B1B294}" destId="{B906F212-95CE-4DF3-BA0C-A6CA86A0E2FF}" srcOrd="4" destOrd="0" presId="urn:microsoft.com/office/officeart/2024/3/layout/hArchList1"/>
    <dgm:cxn modelId="{A3379BB3-2C01-4639-AB06-6E2CD8246C72}" type="presParOf" srcId="{B906F212-95CE-4DF3-BA0C-A6CA86A0E2FF}" destId="{03D9AB02-67B1-4712-A6D9-42ADD265C28E}" srcOrd="0" destOrd="0" presId="urn:microsoft.com/office/officeart/2024/3/layout/hArchList1"/>
    <dgm:cxn modelId="{1396BAA2-5A47-4131-B4EC-991D7401FC00}" type="presParOf" srcId="{B906F212-95CE-4DF3-BA0C-A6CA86A0E2FF}" destId="{12F901D6-721B-43CE-A561-C9EA58A09239}" srcOrd="1" destOrd="0" presId="urn:microsoft.com/office/officeart/2024/3/layout/hArc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062BE7A-A392-45C8-A3AA-22C88E591963}" type="doc">
      <dgm:prSet loTypeId="urn:microsoft.com/office/officeart/2024/3/layout/hArc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2249229-A56A-410B-A093-7CDDC8D4D714}">
      <dgm:prSet custT="1"/>
      <dgm:spPr/>
      <dgm:t>
        <a:bodyPr/>
        <a:lstStyle/>
        <a:p>
          <a:pPr marL="457200" indent="-457200">
            <a:lnSpc>
              <a:spcPct val="100000"/>
            </a:lnSpc>
            <a:defRPr b="1"/>
          </a:pPr>
          <a:r>
            <a:rPr lang="en-US" sz="1400" b="0" dirty="0"/>
            <a:t>Fernandes, C. (2025, November 13). </a:t>
          </a:r>
          <a:r>
            <a:rPr lang="en-US" sz="1400" b="0" i="1" dirty="0"/>
            <a:t>Source code security best practices: A complete guide: Blog</a:t>
          </a:r>
          <a:r>
            <a:rPr lang="en-US" sz="1400" b="0" dirty="0"/>
            <a:t>. </a:t>
          </a:r>
          <a:r>
            <a:rPr lang="en-US" sz="1400" b="0" dirty="0" err="1"/>
            <a:t>Assembla</a:t>
          </a:r>
          <a:r>
            <a:rPr lang="en-US" sz="1400" b="0" dirty="0"/>
            <a:t>. https://get.assembla.com/blog/source-code-security </a:t>
          </a:r>
        </a:p>
        <a:p>
          <a:pPr marL="457200" indent="-457200">
            <a:lnSpc>
              <a:spcPct val="100000"/>
            </a:lnSpc>
            <a:buNone/>
          </a:pPr>
          <a:r>
            <a:rPr lang="en-US" sz="1400" b="0" dirty="0"/>
            <a:t>GitHub. (2025). </a:t>
          </a:r>
          <a:r>
            <a:rPr lang="en-US" sz="1400" b="0" i="1" dirty="0" err="1"/>
            <a:t>Quickstart</a:t>
          </a:r>
          <a:r>
            <a:rPr lang="en-US" sz="1400" b="0" i="1" dirty="0"/>
            <a:t> for Securing Your Repository</a:t>
          </a:r>
          <a:r>
            <a:rPr lang="en-US" sz="1400" b="0" dirty="0"/>
            <a:t>. GitHub Docs. https://docs.github.com/en/code-security/getting-started/quickstart-for-securing-your-repository </a:t>
          </a:r>
        </a:p>
        <a:p>
          <a:pPr marL="457200" indent="-457200">
            <a:lnSpc>
              <a:spcPct val="100000"/>
            </a:lnSpc>
            <a:buNone/>
          </a:pPr>
          <a:r>
            <a:rPr lang="en-US" sz="1400" b="0" dirty="0"/>
            <a:t>Harness. (2025, November 5). </a:t>
          </a:r>
          <a:r>
            <a:rPr lang="en-US" sz="1400" b="0" i="1" dirty="0"/>
            <a:t>Best practices for securing code repositories</a:t>
          </a:r>
          <a:r>
            <a:rPr lang="en-US" sz="1400" b="0" dirty="0"/>
            <a:t>. Harness.io. https://www.harness.io/harness-devops-academy/secure-code-repositories-best-practices </a:t>
          </a:r>
        </a:p>
        <a:p>
          <a:pPr marL="457200" indent="-457200">
            <a:lnSpc>
              <a:spcPct val="100000"/>
            </a:lnSpc>
            <a:buNone/>
          </a:pPr>
          <a:r>
            <a:rPr lang="en-US" sz="1400" b="0" dirty="0"/>
            <a:t>Rose, J. (2025, July 24). </a:t>
          </a:r>
          <a:r>
            <a:rPr lang="en-US" sz="1400" b="0" i="1" dirty="0"/>
            <a:t>12 best practices for Secure Code Repositories (2025 guide)</a:t>
          </a:r>
          <a:r>
            <a:rPr lang="en-US" sz="1400" b="0" dirty="0"/>
            <a:t>. </a:t>
          </a:r>
          <a:r>
            <a:rPr lang="en-US" sz="1400" b="0" dirty="0" err="1"/>
            <a:t>Checkmarx</a:t>
          </a:r>
          <a:r>
            <a:rPr lang="en-US" sz="1400" b="0" dirty="0"/>
            <a:t>. https://checkmarx.com/supply-chain-security/repository-health-monitoring-part-2-essential-practices-for-secure-repositories </a:t>
          </a:r>
        </a:p>
        <a:p>
          <a:pPr marL="457200" indent="-457200">
            <a:lnSpc>
              <a:spcPct val="100000"/>
            </a:lnSpc>
            <a:buNone/>
          </a:pPr>
          <a:r>
            <a:rPr lang="en-US" sz="1400" b="0" dirty="0"/>
            <a:t>Tal, L. (2023, November 16). </a:t>
          </a:r>
          <a:r>
            <a:rPr lang="en-US" sz="1400" b="0" i="1" dirty="0"/>
            <a:t>Securing source code in repositories is essential: How to get started</a:t>
          </a:r>
          <a:r>
            <a:rPr lang="en-US" sz="1400" b="0" dirty="0"/>
            <a:t>. </a:t>
          </a:r>
          <a:r>
            <a:rPr lang="en-US" sz="1400" b="0" dirty="0" err="1"/>
            <a:t>Snyk</a:t>
          </a:r>
          <a:r>
            <a:rPr lang="en-US" sz="1400" b="0" dirty="0"/>
            <a:t>. https://snyk.io/articles/securing-source-code-repositories </a:t>
          </a:r>
        </a:p>
        <a:p>
          <a:pPr marL="457200" indent="-457200">
            <a:lnSpc>
              <a:spcPct val="100000"/>
            </a:lnSpc>
            <a:buNone/>
          </a:pPr>
          <a:endParaRPr lang="en-US" sz="1400" b="0" dirty="0"/>
        </a:p>
        <a:p>
          <a:pPr marL="457200" indent="-457200">
            <a:lnSpc>
              <a:spcPct val="100000"/>
            </a:lnSpc>
            <a:buNone/>
          </a:pPr>
          <a:r>
            <a:rPr lang="en-US" sz="1000" b="0" dirty="0"/>
            <a:t>(no attribution required for Microsoft 365 stock image gallery images)</a:t>
          </a:r>
        </a:p>
      </dgm:t>
    </dgm:pt>
    <dgm:pt modelId="{A1B2B72C-E6E3-4FD6-9277-2171681A581F}" type="parTrans" cxnId="{9C37AFFC-9D22-44F1-8EDD-2E634529D07F}">
      <dgm:prSet/>
      <dgm:spPr/>
      <dgm:t>
        <a:bodyPr/>
        <a:lstStyle/>
        <a:p>
          <a:endParaRPr lang="en-US"/>
        </a:p>
      </dgm:t>
    </dgm:pt>
    <dgm:pt modelId="{A09C428A-9B4E-4BAC-9FC4-C0128C5DC58E}" type="sibTrans" cxnId="{9C37AFFC-9D22-44F1-8EDD-2E634529D07F}">
      <dgm:prSet/>
      <dgm:spPr/>
      <dgm:t>
        <a:bodyPr/>
        <a:lstStyle/>
        <a:p>
          <a:pPr>
            <a:lnSpc>
              <a:spcPct val="100000"/>
            </a:lnSpc>
            <a:defRPr b="1"/>
          </a:pPr>
          <a:endParaRPr lang="en-US"/>
        </a:p>
      </dgm:t>
    </dgm:pt>
    <dgm:pt modelId="{3656AF7E-D751-4AE8-BD52-A9C647B1B294}" type="pres">
      <dgm:prSet presAssocID="{B062BE7A-A392-45C8-A3AA-22C88E591963}" presName="Name0" presStyleCnt="0">
        <dgm:presLayoutVars>
          <dgm:dir/>
          <dgm:resizeHandles val="exact"/>
        </dgm:presLayoutVars>
      </dgm:prSet>
      <dgm:spPr/>
    </dgm:pt>
    <dgm:pt modelId="{F0A6E380-D154-430A-8484-B3762F39B027}" type="pres">
      <dgm:prSet presAssocID="{22249229-A56A-410B-A093-7CDDC8D4D714}" presName="compNode" presStyleCnt="0"/>
      <dgm:spPr/>
    </dgm:pt>
    <dgm:pt modelId="{CADA3370-15DD-45A7-AE2A-1287CC39D6DD}" type="pres">
      <dgm:prSet presAssocID="{22249229-A56A-410B-A093-7CDDC8D4D714}" presName="pictRect" presStyleLbl="revTx" presStyleIdx="0" presStyleCnt="2" custScaleY="119940">
        <dgm:presLayoutVars>
          <dgm:chMax val="0"/>
          <dgm:bulletEnabled/>
        </dgm:presLayoutVars>
      </dgm:prSet>
      <dgm:spPr/>
    </dgm:pt>
    <dgm:pt modelId="{35F06ECD-B55C-4E08-9CFA-93A8CD6CC820}" type="pres">
      <dgm:prSet presAssocID="{22249229-A56A-410B-A093-7CDDC8D4D714}" presName="textRect" presStyleLbl="revTx" presStyleIdx="1" presStyleCnt="2">
        <dgm:presLayoutVars>
          <dgm:bulletEnabled/>
        </dgm:presLayoutVars>
      </dgm:prSet>
      <dgm:spPr/>
    </dgm:pt>
  </dgm:ptLst>
  <dgm:cxnLst>
    <dgm:cxn modelId="{9201BAC6-6458-4B42-ACA9-28821B011E3A}" type="presOf" srcId="{B062BE7A-A392-45C8-A3AA-22C88E591963}" destId="{3656AF7E-D751-4AE8-BD52-A9C647B1B294}" srcOrd="0" destOrd="0" presId="urn:microsoft.com/office/officeart/2024/3/layout/hArchList1"/>
    <dgm:cxn modelId="{DA7DAACE-6DC1-427A-A647-7D3A426AE397}" type="presOf" srcId="{22249229-A56A-410B-A093-7CDDC8D4D714}" destId="{CADA3370-15DD-45A7-AE2A-1287CC39D6DD}" srcOrd="0" destOrd="0" presId="urn:microsoft.com/office/officeart/2024/3/layout/hArchList1"/>
    <dgm:cxn modelId="{9C37AFFC-9D22-44F1-8EDD-2E634529D07F}" srcId="{B062BE7A-A392-45C8-A3AA-22C88E591963}" destId="{22249229-A56A-410B-A093-7CDDC8D4D714}" srcOrd="0" destOrd="0" parTransId="{A1B2B72C-E6E3-4FD6-9277-2171681A581F}" sibTransId="{A09C428A-9B4E-4BAC-9FC4-C0128C5DC58E}"/>
    <dgm:cxn modelId="{CE45C930-ACD3-4BBC-B053-4A23BCC34DDD}" type="presParOf" srcId="{3656AF7E-D751-4AE8-BD52-A9C647B1B294}" destId="{F0A6E380-D154-430A-8484-B3762F39B027}" srcOrd="0" destOrd="0" presId="urn:microsoft.com/office/officeart/2024/3/layout/hArchList1"/>
    <dgm:cxn modelId="{360DE195-DFB1-4848-AA04-42D0047DB9BD}" type="presParOf" srcId="{F0A6E380-D154-430A-8484-B3762F39B027}" destId="{CADA3370-15DD-45A7-AE2A-1287CC39D6DD}" srcOrd="0" destOrd="0" presId="urn:microsoft.com/office/officeart/2024/3/layout/hArchList1"/>
    <dgm:cxn modelId="{71591F31-572D-4A6D-A2E0-F156FA110441}" type="presParOf" srcId="{F0A6E380-D154-430A-8484-B3762F39B027}" destId="{35F06ECD-B55C-4E08-9CFA-93A8CD6CC820}" srcOrd="1" destOrd="0" presId="urn:microsoft.com/office/officeart/2024/3/layout/hArc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60CC42-9A19-4AA8-9B48-05880BF08B4B}">
      <dsp:nvSpPr>
        <dsp:cNvPr id="0" name=""/>
        <dsp:cNvSpPr/>
      </dsp:nvSpPr>
      <dsp:spPr>
        <a:xfrm>
          <a:off x="0" y="0"/>
          <a:ext cx="1515770" cy="151577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51" r="-3" b="-3"/>
          <a:stretch/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BF6650A-7F4D-495E-A9B7-0AB12C659D56}">
      <dsp:nvSpPr>
        <dsp:cNvPr id="0" name=""/>
        <dsp:cNvSpPr/>
      </dsp:nvSpPr>
      <dsp:spPr>
        <a:xfrm>
          <a:off x="1695770" y="0"/>
          <a:ext cx="10228438" cy="3978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2860" rIns="22860" bIns="22860" numCol="1" spcCol="1270" anchor="t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800" kern="1200"/>
            <a:t>Strong Authentication Methods</a:t>
          </a:r>
        </a:p>
      </dsp:txBody>
      <dsp:txXfrm>
        <a:off x="1695770" y="0"/>
        <a:ext cx="10228438" cy="397814"/>
      </dsp:txXfrm>
    </dsp:sp>
    <dsp:sp modelId="{EE65E8C7-DCBA-47B2-A5B1-0FDB4A579CDD}">
      <dsp:nvSpPr>
        <dsp:cNvPr id="0" name=""/>
        <dsp:cNvSpPr/>
      </dsp:nvSpPr>
      <dsp:spPr>
        <a:xfrm>
          <a:off x="1695770" y="397814"/>
          <a:ext cx="10228438" cy="11179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7780" rIns="17780" bIns="1778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Multi-factor authentication adds layers of security by requiring multiple verification steps from users.</a:t>
          </a:r>
        </a:p>
      </dsp:txBody>
      <dsp:txXfrm>
        <a:off x="1695770" y="397814"/>
        <a:ext cx="10228438" cy="1117956"/>
      </dsp:txXfrm>
    </dsp:sp>
    <dsp:sp modelId="{733145F7-D2C0-41BB-89C7-96C4FBC36F0B}">
      <dsp:nvSpPr>
        <dsp:cNvPr id="0" name=""/>
        <dsp:cNvSpPr/>
      </dsp:nvSpPr>
      <dsp:spPr>
        <a:xfrm>
          <a:off x="0" y="1637032"/>
          <a:ext cx="1515770" cy="1515770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08" r="3645" b="4"/>
          <a:stretch/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04B4650-165E-4F2D-9C77-AE95315C3080}">
      <dsp:nvSpPr>
        <dsp:cNvPr id="0" name=""/>
        <dsp:cNvSpPr/>
      </dsp:nvSpPr>
      <dsp:spPr>
        <a:xfrm>
          <a:off x="1695770" y="1637032"/>
          <a:ext cx="10228438" cy="3978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2860" rIns="22860" bIns="22860" numCol="1" spcCol="1270" anchor="t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800" kern="1200"/>
            <a:t>Role-Based Access Control</a:t>
          </a:r>
        </a:p>
      </dsp:txBody>
      <dsp:txXfrm>
        <a:off x="1695770" y="1637032"/>
        <a:ext cx="10228438" cy="397814"/>
      </dsp:txXfrm>
    </dsp:sp>
    <dsp:sp modelId="{3FDF0167-FB9E-4FE3-B447-847F5BFAEF65}">
      <dsp:nvSpPr>
        <dsp:cNvPr id="0" name=""/>
        <dsp:cNvSpPr/>
      </dsp:nvSpPr>
      <dsp:spPr>
        <a:xfrm>
          <a:off x="1695770" y="2034846"/>
          <a:ext cx="10228438" cy="11179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7780" rIns="17780" bIns="1778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Role-based access control ensures users can only access data and functions relevant to their role.</a:t>
          </a:r>
        </a:p>
      </dsp:txBody>
      <dsp:txXfrm>
        <a:off x="1695770" y="2034846"/>
        <a:ext cx="10228438" cy="1117956"/>
      </dsp:txXfrm>
    </dsp:sp>
    <dsp:sp modelId="{F806094D-5A14-4633-B524-B16E19176F47}">
      <dsp:nvSpPr>
        <dsp:cNvPr id="0" name=""/>
        <dsp:cNvSpPr/>
      </dsp:nvSpPr>
      <dsp:spPr>
        <a:xfrm>
          <a:off x="0" y="3274064"/>
          <a:ext cx="1515770" cy="151577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76" r="13873" b="-3"/>
          <a:stretch/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41707C2-C36B-4ECA-B5D4-9F1062634F10}">
      <dsp:nvSpPr>
        <dsp:cNvPr id="0" name=""/>
        <dsp:cNvSpPr/>
      </dsp:nvSpPr>
      <dsp:spPr>
        <a:xfrm>
          <a:off x="1695770" y="3274064"/>
          <a:ext cx="10228438" cy="3978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2860" rIns="22860" bIns="22860" numCol="1" spcCol="1270" anchor="t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800" kern="1200"/>
            <a:t>Permission Review</a:t>
          </a:r>
        </a:p>
      </dsp:txBody>
      <dsp:txXfrm>
        <a:off x="1695770" y="3274064"/>
        <a:ext cx="10228438" cy="397814"/>
      </dsp:txXfrm>
    </dsp:sp>
    <dsp:sp modelId="{FBDC44C2-3080-428F-B22F-5916ED03882E}">
      <dsp:nvSpPr>
        <dsp:cNvPr id="0" name=""/>
        <dsp:cNvSpPr/>
      </dsp:nvSpPr>
      <dsp:spPr>
        <a:xfrm>
          <a:off x="1695770" y="3671879"/>
          <a:ext cx="10228438" cy="11179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7780" rIns="17780" bIns="1778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Regularly reviewing and updating permissions helps minimize security risks and reduce potential attack surfaces.</a:t>
          </a:r>
        </a:p>
      </dsp:txBody>
      <dsp:txXfrm>
        <a:off x="1695770" y="3671879"/>
        <a:ext cx="10228438" cy="111795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B08C45-C877-4DEB-91F4-7A0A013821CC}">
      <dsp:nvSpPr>
        <dsp:cNvPr id="0" name=""/>
        <dsp:cNvSpPr/>
      </dsp:nvSpPr>
      <dsp:spPr>
        <a:xfrm>
          <a:off x="0" y="0"/>
          <a:ext cx="1531098" cy="153109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27" r="12322" b="-3"/>
          <a:stretch/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F5213F9-7F94-44CF-850A-409FBBC97DAE}">
      <dsp:nvSpPr>
        <dsp:cNvPr id="0" name=""/>
        <dsp:cNvSpPr/>
      </dsp:nvSpPr>
      <dsp:spPr>
        <a:xfrm>
          <a:off x="1711098" y="0"/>
          <a:ext cx="10213110" cy="3988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2860" rIns="22860" bIns="22860" numCol="1" spcCol="1270" anchor="t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800" kern="1200"/>
            <a:t>Secure Coding Education</a:t>
          </a:r>
        </a:p>
      </dsp:txBody>
      <dsp:txXfrm>
        <a:off x="1711098" y="0"/>
        <a:ext cx="10213110" cy="398868"/>
      </dsp:txXfrm>
    </dsp:sp>
    <dsp:sp modelId="{934ECFD2-6222-40A3-ADD7-D9F90D246A50}">
      <dsp:nvSpPr>
        <dsp:cNvPr id="0" name=""/>
        <dsp:cNvSpPr/>
      </dsp:nvSpPr>
      <dsp:spPr>
        <a:xfrm>
          <a:off x="1711098" y="398868"/>
          <a:ext cx="10213110" cy="11322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7780" rIns="17780" bIns="1778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Teaching contributors secure coding practices reduces vulnerabilities and strengthens software security.</a:t>
          </a:r>
        </a:p>
      </dsp:txBody>
      <dsp:txXfrm>
        <a:off x="1711098" y="398868"/>
        <a:ext cx="10213110" cy="1132230"/>
      </dsp:txXfrm>
    </dsp:sp>
    <dsp:sp modelId="{3539E50D-6981-4F27-B9E8-17D9EC4F64FC}">
      <dsp:nvSpPr>
        <dsp:cNvPr id="0" name=""/>
        <dsp:cNvSpPr/>
      </dsp:nvSpPr>
      <dsp:spPr>
        <a:xfrm>
          <a:off x="0" y="1653586"/>
          <a:ext cx="1531098" cy="1531098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42" r="5760" b="3"/>
          <a:stretch/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22FB52B-9C26-4E85-BD9A-2971F17B7D3B}">
      <dsp:nvSpPr>
        <dsp:cNvPr id="0" name=""/>
        <dsp:cNvSpPr/>
      </dsp:nvSpPr>
      <dsp:spPr>
        <a:xfrm>
          <a:off x="1711098" y="1653586"/>
          <a:ext cx="10213110" cy="3988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2860" rIns="22860" bIns="22860" numCol="1" spcCol="1270" anchor="t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800" kern="1200"/>
            <a:t>Repository Policy Awareness</a:t>
          </a:r>
        </a:p>
      </dsp:txBody>
      <dsp:txXfrm>
        <a:off x="1711098" y="1653586"/>
        <a:ext cx="10213110" cy="398868"/>
      </dsp:txXfrm>
    </dsp:sp>
    <dsp:sp modelId="{66FEADFD-D1C7-460E-AB61-22E002B6EB00}">
      <dsp:nvSpPr>
        <dsp:cNvPr id="0" name=""/>
        <dsp:cNvSpPr/>
      </dsp:nvSpPr>
      <dsp:spPr>
        <a:xfrm>
          <a:off x="1711098" y="2052454"/>
          <a:ext cx="10213110" cy="11322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7780" rIns="17780" bIns="1778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Clear repository policies guide contributors to maintain code quality and security standards.</a:t>
          </a:r>
        </a:p>
      </dsp:txBody>
      <dsp:txXfrm>
        <a:off x="1711098" y="2052454"/>
        <a:ext cx="10213110" cy="1132230"/>
      </dsp:txXfrm>
    </dsp:sp>
    <dsp:sp modelId="{2416712C-387E-4B13-840C-F991FAED0A01}">
      <dsp:nvSpPr>
        <dsp:cNvPr id="0" name=""/>
        <dsp:cNvSpPr/>
      </dsp:nvSpPr>
      <dsp:spPr>
        <a:xfrm>
          <a:off x="0" y="3307173"/>
          <a:ext cx="1531098" cy="153109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63" r="1185" b="-3"/>
          <a:stretch/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CBC3E5F-91F0-46A0-ACE3-CE1C45501887}">
      <dsp:nvSpPr>
        <dsp:cNvPr id="0" name=""/>
        <dsp:cNvSpPr/>
      </dsp:nvSpPr>
      <dsp:spPr>
        <a:xfrm>
          <a:off x="1711098" y="3307173"/>
          <a:ext cx="10213110" cy="3988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2860" rIns="22860" bIns="22860" numCol="1" spcCol="1270" anchor="t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800" kern="1200"/>
            <a:t>Threat Awareness and Vigilance</a:t>
          </a:r>
        </a:p>
      </dsp:txBody>
      <dsp:txXfrm>
        <a:off x="1711098" y="3307173"/>
        <a:ext cx="10213110" cy="398868"/>
      </dsp:txXfrm>
    </dsp:sp>
    <dsp:sp modelId="{FCE3A864-E400-4B91-A2FF-F749D5A3FC55}">
      <dsp:nvSpPr>
        <dsp:cNvPr id="0" name=""/>
        <dsp:cNvSpPr/>
      </dsp:nvSpPr>
      <dsp:spPr>
        <a:xfrm>
          <a:off x="1711098" y="3706041"/>
          <a:ext cx="10213110" cy="11322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7780" rIns="17780" bIns="1778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Regular training fosters awareness of common threats to ensure ongoing vigilance and compliance.</a:t>
          </a:r>
        </a:p>
      </dsp:txBody>
      <dsp:txXfrm>
        <a:off x="1711098" y="3706041"/>
        <a:ext cx="10213110" cy="113223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ADA3370-15DD-45A7-AE2A-1287CC39D6DD}">
      <dsp:nvSpPr>
        <dsp:cNvPr id="0" name=""/>
        <dsp:cNvSpPr/>
      </dsp:nvSpPr>
      <dsp:spPr>
        <a:xfrm>
          <a:off x="0" y="0"/>
          <a:ext cx="3403203" cy="3508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22860" rIns="22860" bIns="22860" numCol="1" spcCol="1270" anchor="t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800" kern="1200"/>
            <a:t>Technical Controls</a:t>
          </a:r>
        </a:p>
      </dsp:txBody>
      <dsp:txXfrm>
        <a:off x="0" y="0"/>
        <a:ext cx="3403203" cy="350887"/>
      </dsp:txXfrm>
    </dsp:sp>
    <dsp:sp modelId="{35F06ECD-B55C-4E08-9CFA-93A8CD6CC820}">
      <dsp:nvSpPr>
        <dsp:cNvPr id="0" name=""/>
        <dsp:cNvSpPr/>
      </dsp:nvSpPr>
      <dsp:spPr>
        <a:xfrm>
          <a:off x="0" y="350887"/>
          <a:ext cx="3403203" cy="24244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7780" rIns="17780" bIns="1778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Implementing robust technical controls strengthens protection mechanisms in shared code repositories.</a:t>
          </a:r>
        </a:p>
      </dsp:txBody>
      <dsp:txXfrm>
        <a:off x="0" y="350887"/>
        <a:ext cx="3403203" cy="2424479"/>
      </dsp:txXfrm>
    </dsp:sp>
    <dsp:sp modelId="{5C3911B0-142F-46CF-8625-6B9AE4F2FE16}">
      <dsp:nvSpPr>
        <dsp:cNvPr id="0" name=""/>
        <dsp:cNvSpPr/>
      </dsp:nvSpPr>
      <dsp:spPr>
        <a:xfrm>
          <a:off x="3743523" y="0"/>
          <a:ext cx="3403203" cy="3508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22860" rIns="22860" bIns="22860" numCol="1" spcCol="1270" anchor="t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800" kern="1200"/>
            <a:t>Policy Implementation</a:t>
          </a:r>
        </a:p>
      </dsp:txBody>
      <dsp:txXfrm>
        <a:off x="3743523" y="0"/>
        <a:ext cx="3403203" cy="350887"/>
      </dsp:txXfrm>
    </dsp:sp>
    <dsp:sp modelId="{552D6195-131A-4267-BC51-F1F44C4160C9}">
      <dsp:nvSpPr>
        <dsp:cNvPr id="0" name=""/>
        <dsp:cNvSpPr/>
      </dsp:nvSpPr>
      <dsp:spPr>
        <a:xfrm>
          <a:off x="3743523" y="350887"/>
          <a:ext cx="3403203" cy="24244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7780" rIns="17780" bIns="1778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Establishing clear policies guides secure contributions and enforces best practices throughout development.</a:t>
          </a:r>
        </a:p>
      </dsp:txBody>
      <dsp:txXfrm>
        <a:off x="3743523" y="350887"/>
        <a:ext cx="3403203" cy="2424479"/>
      </dsp:txXfrm>
    </dsp:sp>
    <dsp:sp modelId="{03D9AB02-67B1-4712-A6D9-42ADD265C28E}">
      <dsp:nvSpPr>
        <dsp:cNvPr id="0" name=""/>
        <dsp:cNvSpPr/>
      </dsp:nvSpPr>
      <dsp:spPr>
        <a:xfrm>
          <a:off x="7487046" y="0"/>
          <a:ext cx="3403203" cy="3508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22860" rIns="22860" bIns="22860" numCol="1" spcCol="1270" anchor="t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800" kern="1200"/>
            <a:t>Contributor Education</a:t>
          </a:r>
        </a:p>
      </dsp:txBody>
      <dsp:txXfrm>
        <a:off x="7487046" y="0"/>
        <a:ext cx="3403203" cy="350887"/>
      </dsp:txXfrm>
    </dsp:sp>
    <dsp:sp modelId="{12F901D6-721B-43CE-A561-C9EA58A09239}">
      <dsp:nvSpPr>
        <dsp:cNvPr id="0" name=""/>
        <dsp:cNvSpPr/>
      </dsp:nvSpPr>
      <dsp:spPr>
        <a:xfrm>
          <a:off x="7487046" y="350887"/>
          <a:ext cx="3403203" cy="24244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7780" rIns="17780" bIns="1778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Ongoing education empowers contributors to follow security best practices and reduce risks.</a:t>
          </a:r>
        </a:p>
      </dsp:txBody>
      <dsp:txXfrm>
        <a:off x="7487046" y="350887"/>
        <a:ext cx="3403203" cy="242447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ADA3370-15DD-45A7-AE2A-1287CC39D6DD}">
      <dsp:nvSpPr>
        <dsp:cNvPr id="0" name=""/>
        <dsp:cNvSpPr/>
      </dsp:nvSpPr>
      <dsp:spPr>
        <a:xfrm>
          <a:off x="0" y="0"/>
          <a:ext cx="10868990" cy="36866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7780" rIns="17780" bIns="17780" numCol="1" spcCol="1270" anchor="t" anchorCtr="0">
          <a:noAutofit/>
        </a:bodyPr>
        <a:lstStyle/>
        <a:p>
          <a:pPr marL="457200" lvl="0" indent="-45720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b="0" kern="1200" dirty="0"/>
            <a:t>Fernandes, C. (2025, November 13). </a:t>
          </a:r>
          <a:r>
            <a:rPr lang="en-US" sz="1400" b="0" i="1" kern="1200" dirty="0"/>
            <a:t>Source code security best practices: A complete guide: Blog</a:t>
          </a:r>
          <a:r>
            <a:rPr lang="en-US" sz="1400" b="0" kern="1200" dirty="0"/>
            <a:t>. </a:t>
          </a:r>
          <a:r>
            <a:rPr lang="en-US" sz="1400" b="0" kern="1200" dirty="0" err="1"/>
            <a:t>Assembla</a:t>
          </a:r>
          <a:r>
            <a:rPr lang="en-US" sz="1400" b="0" kern="1200" dirty="0"/>
            <a:t>. https://get.assembla.com/blog/source-code-security </a:t>
          </a:r>
        </a:p>
        <a:p>
          <a:pPr marL="457200" lvl="0" indent="-45720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 dirty="0"/>
            <a:t>GitHub. (2025). </a:t>
          </a:r>
          <a:r>
            <a:rPr lang="en-US" sz="1400" b="0" i="1" kern="1200" dirty="0" err="1"/>
            <a:t>Quickstart</a:t>
          </a:r>
          <a:r>
            <a:rPr lang="en-US" sz="1400" b="0" i="1" kern="1200" dirty="0"/>
            <a:t> for Securing Your Repository</a:t>
          </a:r>
          <a:r>
            <a:rPr lang="en-US" sz="1400" b="0" kern="1200" dirty="0"/>
            <a:t>. GitHub Docs. https://docs.github.com/en/code-security/getting-started/quickstart-for-securing-your-repository </a:t>
          </a:r>
        </a:p>
        <a:p>
          <a:pPr marL="457200" lvl="0" indent="-45720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 dirty="0"/>
            <a:t>Harness. (2025, November 5). </a:t>
          </a:r>
          <a:r>
            <a:rPr lang="en-US" sz="1400" b="0" i="1" kern="1200" dirty="0"/>
            <a:t>Best practices for securing code repositories</a:t>
          </a:r>
          <a:r>
            <a:rPr lang="en-US" sz="1400" b="0" kern="1200" dirty="0"/>
            <a:t>. Harness.io. https://www.harness.io/harness-devops-academy/secure-code-repositories-best-practices </a:t>
          </a:r>
        </a:p>
        <a:p>
          <a:pPr marL="457200" lvl="0" indent="-45720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 dirty="0"/>
            <a:t>Rose, J. (2025, July 24). </a:t>
          </a:r>
          <a:r>
            <a:rPr lang="en-US" sz="1400" b="0" i="1" kern="1200" dirty="0"/>
            <a:t>12 best practices for Secure Code Repositories (2025 guide)</a:t>
          </a:r>
          <a:r>
            <a:rPr lang="en-US" sz="1400" b="0" kern="1200" dirty="0"/>
            <a:t>. </a:t>
          </a:r>
          <a:r>
            <a:rPr lang="en-US" sz="1400" b="0" kern="1200" dirty="0" err="1"/>
            <a:t>Checkmarx</a:t>
          </a:r>
          <a:r>
            <a:rPr lang="en-US" sz="1400" b="0" kern="1200" dirty="0"/>
            <a:t>. https://checkmarx.com/supply-chain-security/repository-health-monitoring-part-2-essential-practices-for-secure-repositories </a:t>
          </a:r>
        </a:p>
        <a:p>
          <a:pPr marL="457200" lvl="0" indent="-45720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 dirty="0"/>
            <a:t>Tal, L. (2023, November 16). </a:t>
          </a:r>
          <a:r>
            <a:rPr lang="en-US" sz="1400" b="0" i="1" kern="1200" dirty="0"/>
            <a:t>Securing source code in repositories is essential: How to get started</a:t>
          </a:r>
          <a:r>
            <a:rPr lang="en-US" sz="1400" b="0" kern="1200" dirty="0"/>
            <a:t>. </a:t>
          </a:r>
          <a:r>
            <a:rPr lang="en-US" sz="1400" b="0" kern="1200" dirty="0" err="1"/>
            <a:t>Snyk</a:t>
          </a:r>
          <a:r>
            <a:rPr lang="en-US" sz="1400" b="0" kern="1200" dirty="0"/>
            <a:t>. https://snyk.io/articles/securing-source-code-repositories </a:t>
          </a:r>
        </a:p>
        <a:p>
          <a:pPr marL="457200" lvl="0" indent="-45720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b="0" kern="1200" dirty="0"/>
        </a:p>
        <a:p>
          <a:pPr marL="457200" lvl="0" indent="-45720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 dirty="0"/>
            <a:t>(no attribution required for Microsoft 365 stock image gallery images)</a:t>
          </a:r>
        </a:p>
      </dsp:txBody>
      <dsp:txXfrm>
        <a:off x="0" y="0"/>
        <a:ext cx="10868990" cy="3686600"/>
      </dsp:txXfrm>
    </dsp:sp>
    <dsp:sp modelId="{35F06ECD-B55C-4E08-9CFA-93A8CD6CC820}">
      <dsp:nvSpPr>
        <dsp:cNvPr id="0" name=""/>
        <dsp:cNvSpPr/>
      </dsp:nvSpPr>
      <dsp:spPr>
        <a:xfrm>
          <a:off x="0" y="3380151"/>
          <a:ext cx="10868990" cy="86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24/3/layout/verticalVisualTextBlock1">
  <dgm:title val="Vertical Visual Text Blocks"/>
  <dgm:desc val="Pictures with short bits of text with formatted headers. Use as an easier-to-read alternative to a bulleted list."/>
  <dgm:catLst>
    <dgm:cat type="picture" pri="1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Root">
    <dgm:varLst>
      <dgm:dir/>
      <dgm:resizeHandles val="exact"/>
    </dgm:varLst>
    <dgm:choose name="BasedOnLanguageDirection">
      <dgm:if name="LeftToRight" func="var" arg="dir" op="equ" val="norm">
        <dgm:alg type="lin">
          <dgm:param type="linDir" val="fromT"/>
          <dgm:param type="vertAlign" val="t"/>
          <dgm:param type="horzAlign" val="l"/>
        </dgm:alg>
      </dgm:if>
      <dgm:else name="RightToLeft">
        <dgm:alg type="lin">
          <dgm:param type="linDir" val="fromT"/>
          <dgm:param type="vertAlign" val="t"/>
          <dgm:param type="horzAlign" val="r"/>
        </dgm:alg>
      </dgm:else>
    </dgm:choose>
    <dgm:presOf/>
    <dgm:constrLst>
      <dgm:constr type="primFontSz" for="des" forName="Subtitle" op="equ" val="18"/>
      <dgm:constr type="primFontSz" for="des" forName="Description" refType="primFontSz" refFor="des" refForName="Subtitle" op="equ" fact="0.77"/>
      <dgm:constr type="w" for="ch" forName="Composite" refType="w"/>
      <dgm:constr type="h" for="ch" forName="Composite" refType="h"/>
      <dgm:constr type="h" for="ch" forName="sibTrans" refType="h" refFor="ch" refForName="Composite" fact="0.08"/>
      <dgm:constr type="sp" refType="w" refFor="ch" refForName="Composite" op="equ" fact="0.1"/>
    </dgm:constrLst>
    <dgm:ruleLst/>
    <dgm:forEach name="DirectChildrenOfRoot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Picture" refType="w" fact="0.335"/>
          <dgm:constr type="h" for="ch" forName="Picture" refType="w" refFor="ch" refForName="Picture" op="equ"/>
          <dgm:constr type="h" for="ch" forName="Picture" refType="h" op="lte"/>
          <dgm:constr type="l" for="ch" forName="Subtitle" refType="r" refFor="ch" refForName="Picture"/>
          <dgm:constr type="lOff" for="ch" forName="Subtitle" val="5"/>
          <dgm:constr type="h" for="ch" forName="Subtitle" refType="h" fact="0.1"/>
          <dgm:constr type="t" for="ch" forName="Description" refType="b" refFor="ch" refForName="Subtitle"/>
          <dgm:constr type="l" for="ch" forName="Description" refType="r" refFor="ch" refForName="Picture"/>
          <dgm:constr type="lOff" for="ch" forName="Description" val="5"/>
        </dgm:constrLst>
        <dgm:ruleLst/>
        <dgm:layoutNode name="Picture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ubtitle" styleLbl="revTx">
          <dgm:varLst>
            <dgm:chMax val="0"/>
            <dgm:bulletEnabled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hoose name="SubtitleConstraintsBasedOnLanguageDirection">
            <dgm:if name="SubtitleIsLeftToRight" func="var" arg="dir" op="equ" val="norm">
              <dgm:constrLst>
                <dgm:constr type="h" refType="w" op="lte" fact="0.4"/>
                <dgm:constr type="lMarg"/>
                <dgm:constr type="rMarg" refType="primFontSz" fact="0.1"/>
                <dgm:constr type="tMarg" refType="primFontSz" fact="0.1"/>
                <dgm:constr type="bMarg" refType="primFontSz" fact="0.1"/>
              </dgm:constrLst>
            </dgm:if>
            <dgm:else name="SubtitleIsRightToLeft">
              <dgm:constrLst>
                <dgm:constr type="h" refType="w" op="lte" fact="0.4"/>
                <dgm:constr type="rMarg"/>
                <dgm:constr type="lMarg" refType="primFontSz" fact="0.1"/>
                <dgm:constr type="tMarg" refType="primFontSz" fact="0.1"/>
                <dgm:constr type="bMarg" refType="primFontSz" fact="0.1"/>
              </dgm:constrLst>
            </dgm:else>
          </dgm:choose>
          <dgm:ruleLst>
            <dgm:rule type="h" val="INF" fact="NaN" max="NaN"/>
            <dgm:rule type="primFontSz" val="5" fact="NaN" max="NaN"/>
          </dgm:ruleLst>
        </dgm:layoutNode>
        <dgm:layoutNode name="Description" styleLbl="revTx">
          <dgm:varLst>
            <dgm:bulletEnabled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hoose name="DescriptionConstraintsBasedOnLanguageDirection">
            <dgm:if name="DescriptionIsLeftToRight" func="var" arg="dir" op="equ" val="norm">
              <dgm:constrLst>
                <dgm:constr type="lMarg"/>
                <dgm:constr type="rMarg" refType="primFontSz" fact="0.1"/>
                <dgm:constr type="tMarg" refType="primFontSz" fact="0.1"/>
                <dgm:constr type="bMarg" refType="primFontSz" fact="0.1"/>
              </dgm:constrLst>
            </dgm:if>
            <dgm:else name="DescriptionIsRightToLeft">
              <dgm:constrLst>
                <dgm:constr type="lMarg" refType="primFontSz" fact="0.1"/>
                <dgm:constr type="rMarg"/>
                <dgm:constr type="tMarg" refType="primFontSz" fact="0.1"/>
                <dgm:constr type="bMarg" refType="primFontSz" fact="0.1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24/3/layout/verticalVisualTextBlock1">
  <dgm:title val="Vertical Visual Text Blocks"/>
  <dgm:desc val="Pictures with short bits of text with formatted headers. Use as an easier-to-read alternative to a bulleted list."/>
  <dgm:catLst>
    <dgm:cat type="picture" pri="1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Root">
    <dgm:varLst>
      <dgm:dir/>
      <dgm:resizeHandles val="exact"/>
    </dgm:varLst>
    <dgm:choose name="BasedOnLanguageDirection">
      <dgm:if name="LeftToRight" func="var" arg="dir" op="equ" val="norm">
        <dgm:alg type="lin">
          <dgm:param type="linDir" val="fromT"/>
          <dgm:param type="vertAlign" val="t"/>
          <dgm:param type="horzAlign" val="l"/>
        </dgm:alg>
      </dgm:if>
      <dgm:else name="RightToLeft">
        <dgm:alg type="lin">
          <dgm:param type="linDir" val="fromT"/>
          <dgm:param type="vertAlign" val="t"/>
          <dgm:param type="horzAlign" val="r"/>
        </dgm:alg>
      </dgm:else>
    </dgm:choose>
    <dgm:presOf/>
    <dgm:constrLst>
      <dgm:constr type="primFontSz" for="des" forName="Subtitle" op="equ" val="18"/>
      <dgm:constr type="primFontSz" for="des" forName="Description" refType="primFontSz" refFor="des" refForName="Subtitle" op="equ" fact="0.77"/>
      <dgm:constr type="w" for="ch" forName="Composite" refType="w"/>
      <dgm:constr type="h" for="ch" forName="Composite" refType="h"/>
      <dgm:constr type="h" for="ch" forName="sibTrans" refType="h" refFor="ch" refForName="Composite" fact="0.08"/>
      <dgm:constr type="sp" refType="w" refFor="ch" refForName="Composite" op="equ" fact="0.1"/>
    </dgm:constrLst>
    <dgm:ruleLst/>
    <dgm:forEach name="DirectChildrenOfRoot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Picture" refType="w" fact="0.335"/>
          <dgm:constr type="h" for="ch" forName="Picture" refType="w" refFor="ch" refForName="Picture" op="equ"/>
          <dgm:constr type="h" for="ch" forName="Picture" refType="h" op="lte"/>
          <dgm:constr type="l" for="ch" forName="Subtitle" refType="r" refFor="ch" refForName="Picture"/>
          <dgm:constr type="lOff" for="ch" forName="Subtitle" val="5"/>
          <dgm:constr type="h" for="ch" forName="Subtitle" refType="h" fact="0.1"/>
          <dgm:constr type="t" for="ch" forName="Description" refType="b" refFor="ch" refForName="Subtitle"/>
          <dgm:constr type="l" for="ch" forName="Description" refType="r" refFor="ch" refForName="Picture"/>
          <dgm:constr type="lOff" for="ch" forName="Description" val="5"/>
        </dgm:constrLst>
        <dgm:ruleLst/>
        <dgm:layoutNode name="Picture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ubtitle" styleLbl="revTx">
          <dgm:varLst>
            <dgm:chMax val="0"/>
            <dgm:bulletEnabled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hoose name="SubtitleConstraintsBasedOnLanguageDirection">
            <dgm:if name="SubtitleIsLeftToRight" func="var" arg="dir" op="equ" val="norm">
              <dgm:constrLst>
                <dgm:constr type="h" refType="w" op="lte" fact="0.4"/>
                <dgm:constr type="lMarg"/>
                <dgm:constr type="rMarg" refType="primFontSz" fact="0.1"/>
                <dgm:constr type="tMarg" refType="primFontSz" fact="0.1"/>
                <dgm:constr type="bMarg" refType="primFontSz" fact="0.1"/>
              </dgm:constrLst>
            </dgm:if>
            <dgm:else name="SubtitleIsRightToLeft">
              <dgm:constrLst>
                <dgm:constr type="h" refType="w" op="lte" fact="0.4"/>
                <dgm:constr type="rMarg"/>
                <dgm:constr type="lMarg" refType="primFontSz" fact="0.1"/>
                <dgm:constr type="tMarg" refType="primFontSz" fact="0.1"/>
                <dgm:constr type="bMarg" refType="primFontSz" fact="0.1"/>
              </dgm:constrLst>
            </dgm:else>
          </dgm:choose>
          <dgm:ruleLst>
            <dgm:rule type="h" val="INF" fact="NaN" max="NaN"/>
            <dgm:rule type="primFontSz" val="5" fact="NaN" max="NaN"/>
          </dgm:ruleLst>
        </dgm:layoutNode>
        <dgm:layoutNode name="Description" styleLbl="revTx">
          <dgm:varLst>
            <dgm:bulletEnabled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hoose name="DescriptionConstraintsBasedOnLanguageDirection">
            <dgm:if name="DescriptionIsLeftToRight" func="var" arg="dir" op="equ" val="norm">
              <dgm:constrLst>
                <dgm:constr type="lMarg"/>
                <dgm:constr type="rMarg" refType="primFontSz" fact="0.1"/>
                <dgm:constr type="tMarg" refType="primFontSz" fact="0.1"/>
                <dgm:constr type="bMarg" refType="primFontSz" fact="0.1"/>
              </dgm:constrLst>
            </dgm:if>
            <dgm:else name="DescriptionIsRightToLeft">
              <dgm:constrLst>
                <dgm:constr type="lMarg" refType="primFontSz" fact="0.1"/>
                <dgm:constr type="rMarg"/>
                <dgm:constr type="tMarg" refType="primFontSz" fact="0.1"/>
                <dgm:constr type="bMarg" refType="primFontSz" fact="0.1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24/3/layout/hArchList1">
  <dgm:title val="Horizontal Text Blocks"/>
  <dgm:desc val="Short bits of text with formatted headers. Use as an easier-to-read alternative to a bulleted list."/>
  <dgm:catLst>
    <dgm:cat type="list" pri="100"/>
    <dgm:cat type="timeline" pri="500"/>
    <dgm:cat type="process" pri="6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vertAlign" val="t"/>
          <dgm:param type="horzAlign" val="l"/>
        </dgm:alg>
      </dgm:if>
      <dgm:else name="Name3">
        <dgm:alg type="lin">
          <dgm:param type="vertAlign" val="t"/>
          <dgm:param type="horzAlign" val="r"/>
        </dgm:alg>
      </dgm:else>
    </dgm:choose>
    <dgm:presOf/>
    <dgm:constrLst>
      <dgm:constr type="primFontSz" for="des" forName="pictRect" op="equ" val="18"/>
      <dgm:constr type="primFontSz" for="des" forName="textRect" refType="primFontSz" refFor="des" refForName="pictRect" op="equ" fact="0.77"/>
      <dgm:constr type="w" for="ch" forName="compNode" refType="w"/>
      <dgm:constr type="h" for="ch" forName="compNode" refType="h"/>
      <dgm:constr type="h" for="des" forName="pictRect" op="equ"/>
      <dgm:constr type="h" for="des" forName="pictRect" refType="primFontSz" refFor="des" refForName="pictRect" fact="3"/>
      <dgm:constr type="w" for="ch" ptType="sibTrans" refType="w" refFor="ch" refForName="compNode" op="equ" fact="0.1"/>
      <dgm:constr type="sp" refType="w" refFor="ch" refForName="compNode" op="equ" fact="0.1"/>
    </dgm:constrLst>
    <dgm:ruleLst/>
    <dgm:forEach name="Name4" axis="ch" ptType="node" cnt="20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h" for="ch" forName="pictRect" refType="h" fact="0.1"/>
          <dgm:constr type="l" for="ch" forName="pictRect"/>
          <dgm:constr type="t" for="ch" forName="pictRect"/>
          <dgm:constr type="l" for="ch" forName="textRect"/>
          <dgm:constr type="t" for="ch" forName="textRect" refType="b" refFor="ch" refForName="pictRect"/>
        </dgm:constrLst>
        <dgm:ruleLst/>
        <dgm:layoutNode name="pictRect" styleLbl="revTx">
          <dgm:varLst>
            <dgm:chMax val="0"/>
            <dgm:bulletEnabled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hoose name="choosePictRectConstraints">
            <dgm:if name="ifPictRectConstraints" func="var" arg="dir" op="equ" val="norm">
              <dgm:constrLst>
                <dgm:constr type="h" refType="w" op="lte" fact="0.4"/>
                <dgm:constr type="lMarg" val="10.8"/>
                <dgm:constr type="rMarg" refType="primFontSz" fact="0.1"/>
                <dgm:constr type="tMarg" refType="primFontSz" fact="0.1"/>
                <dgm:constr type="bMarg" refType="primFontSz" fact="0.1"/>
              </dgm:constrLst>
            </dgm:if>
            <dgm:else name="elsePictRectConstraints">
              <dgm:constrLst>
                <dgm:constr type="lMarg" refType="primFontSz" fact="0.1"/>
                <dgm:constr type="rMarg" val="10.8"/>
                <dgm:constr type="tMarg" refType="primFontSz" fact="0.1"/>
                <dgm:constr type="bMarg" refType="primFontSz" fact="0.1"/>
              </dgm:constrLst>
            </dgm:else>
          </dgm:choose>
          <dgm:ruleLst>
            <dgm:rule type="h" val="INF" fact="NaN" max="NaN"/>
            <dgm:rule type="primFontSz" val="5" fact="NaN" max="NaN"/>
          </dgm:ruleLst>
        </dgm:layoutNode>
        <dgm:layoutNode name="textRect" styleLbl="revTx">
          <dgm:varLst>
            <dgm:bulletEnabled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hoose name="chooseTextRectConstraints">
            <dgm:if name="ifTextRectConstraints" func="var" arg="dir" op="equ" val="norm">
              <dgm:constrLst>
                <dgm:constr type="lMarg" val="10.8"/>
                <dgm:constr type="rMarg" refType="primFontSz" fact="0.1"/>
                <dgm:constr type="tMarg" refType="primFontSz" fact="0.1"/>
                <dgm:constr type="bMarg" refType="primFontSz" fact="0.1"/>
              </dgm:constrLst>
            </dgm:if>
            <dgm:else name="elseTextRectConstraints">
              <dgm:constrLst>
                <dgm:constr type="lMarg" refType="primFontSz" fact="0.1"/>
                <dgm:constr type="rMarg" val="10.8"/>
                <dgm:constr type="tMarg" refType="primFontSz" fact="0.1"/>
                <dgm:constr type="bMarg" refType="primFontSz" fact="0.1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24/3/layout/hArchList1">
  <dgm:title val="Horizontal Text Blocks"/>
  <dgm:desc val="Short bits of text with formatted headers. Use as an easier-to-read alternative to a bulleted list."/>
  <dgm:catLst>
    <dgm:cat type="list" pri="100"/>
    <dgm:cat type="timeline" pri="500"/>
    <dgm:cat type="process" pri="6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vertAlign" val="t"/>
          <dgm:param type="horzAlign" val="l"/>
        </dgm:alg>
      </dgm:if>
      <dgm:else name="Name3">
        <dgm:alg type="lin">
          <dgm:param type="vertAlign" val="t"/>
          <dgm:param type="horzAlign" val="r"/>
        </dgm:alg>
      </dgm:else>
    </dgm:choose>
    <dgm:presOf/>
    <dgm:constrLst>
      <dgm:constr type="primFontSz" for="des" forName="pictRect" op="equ" val="18"/>
      <dgm:constr type="primFontSz" for="des" forName="textRect" refType="primFontSz" refFor="des" refForName="pictRect" op="equ" fact="0.77"/>
      <dgm:constr type="w" for="ch" forName="compNode" refType="w"/>
      <dgm:constr type="h" for="ch" forName="compNode" refType="h"/>
      <dgm:constr type="h" for="des" forName="pictRect" op="equ"/>
      <dgm:constr type="h" for="des" forName="pictRect" refType="primFontSz" refFor="des" refForName="pictRect" fact="3"/>
      <dgm:constr type="w" for="ch" ptType="sibTrans" refType="w" refFor="ch" refForName="compNode" op="equ" fact="0.1"/>
      <dgm:constr type="sp" refType="w" refFor="ch" refForName="compNode" op="equ" fact="0.1"/>
    </dgm:constrLst>
    <dgm:ruleLst/>
    <dgm:forEach name="Name4" axis="ch" ptType="node" cnt="20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h" for="ch" forName="pictRect" refType="h" fact="0.1"/>
          <dgm:constr type="l" for="ch" forName="pictRect"/>
          <dgm:constr type="t" for="ch" forName="pictRect"/>
          <dgm:constr type="l" for="ch" forName="textRect"/>
          <dgm:constr type="t" for="ch" forName="textRect" refType="b" refFor="ch" refForName="pictRect"/>
        </dgm:constrLst>
        <dgm:ruleLst/>
        <dgm:layoutNode name="pictRect" styleLbl="revTx">
          <dgm:varLst>
            <dgm:chMax val="0"/>
            <dgm:bulletEnabled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hoose name="choosePictRectConstraints">
            <dgm:if name="ifPictRectConstraints" func="var" arg="dir" op="equ" val="norm">
              <dgm:constrLst>
                <dgm:constr type="h" refType="w" op="lte" fact="0.4"/>
                <dgm:constr type="lMarg" val="10.8"/>
                <dgm:constr type="rMarg" refType="primFontSz" fact="0.1"/>
                <dgm:constr type="tMarg" refType="primFontSz" fact="0.1"/>
                <dgm:constr type="bMarg" refType="primFontSz" fact="0.1"/>
              </dgm:constrLst>
            </dgm:if>
            <dgm:else name="elsePictRectConstraints">
              <dgm:constrLst>
                <dgm:constr type="lMarg" refType="primFontSz" fact="0.1"/>
                <dgm:constr type="rMarg" val="10.8"/>
                <dgm:constr type="tMarg" refType="primFontSz" fact="0.1"/>
                <dgm:constr type="bMarg" refType="primFontSz" fact="0.1"/>
              </dgm:constrLst>
            </dgm:else>
          </dgm:choose>
          <dgm:ruleLst>
            <dgm:rule type="h" val="INF" fact="NaN" max="NaN"/>
            <dgm:rule type="primFontSz" val="5" fact="NaN" max="NaN"/>
          </dgm:ruleLst>
        </dgm:layoutNode>
        <dgm:layoutNode name="textRect" styleLbl="revTx">
          <dgm:varLst>
            <dgm:bulletEnabled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hoose name="chooseTextRectConstraints">
            <dgm:if name="ifTextRectConstraints" func="var" arg="dir" op="equ" val="norm">
              <dgm:constrLst>
                <dgm:constr type="lMarg" val="10.8"/>
                <dgm:constr type="rMarg" refType="primFontSz" fact="0.1"/>
                <dgm:constr type="tMarg" refType="primFontSz" fact="0.1"/>
                <dgm:constr type="bMarg" refType="primFontSz" fact="0.1"/>
              </dgm:constrLst>
            </dgm:if>
            <dgm:else name="elseTextRectConstraints">
              <dgm:constrLst>
                <dgm:constr type="lMarg" refType="primFontSz" fact="0.1"/>
                <dgm:constr type="rMarg" val="10.8"/>
                <dgm:constr type="tMarg" refType="primFontSz" fact="0.1"/>
                <dgm:constr type="bMarg" refType="primFontSz" fact="0.1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66E595-373F-432B-B71D-3ECE9DD113EB}" type="datetimeFigureOut">
              <a:rPr lang="en-US" smtClean="0"/>
              <a:t>12/10/2025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57DB66-F8C4-4287-9806-CB33215E26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8322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A3460D-1638-47D2-A5AB-5EC80C0CC35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2075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959A02-DC46-689D-6D99-01386C5C8A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6C1E0F6-A58A-4697-166E-36FE83FD60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09C859F-B8D0-F51D-15ED-C64959B0DA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9BD6A5-FFFD-4272-6A1D-A97830B7E3C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A3460D-1638-47D2-A5AB-5EC80C0CC35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5818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A3460D-1638-47D2-A5AB-5EC80C0CC35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3417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A3460D-1638-47D2-A5AB-5EC80C0CC35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8774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A3460D-1638-47D2-A5AB-5EC80C0CC35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055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A3460D-1638-47D2-A5AB-5EC80C0CC35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1610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A3460D-1638-47D2-A5AB-5EC80C0CC35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5748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A3460D-1638-47D2-A5AB-5EC80C0CC35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4545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A3460D-1638-47D2-A5AB-5EC80C0CC35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3711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A3460D-1638-47D2-A5AB-5EC80C0CC35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23834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9768" y="438912"/>
            <a:ext cx="9317736" cy="4453128"/>
          </a:xfrm>
        </p:spPr>
        <p:txBody>
          <a:bodyPr anchor="t">
            <a:normAutofit/>
          </a:bodyPr>
          <a:lstStyle>
            <a:lvl1pPr algn="l">
              <a:defRPr sz="9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9768" y="4965192"/>
            <a:ext cx="5431536" cy="1289304"/>
          </a:xfrm>
        </p:spPr>
        <p:txBody>
          <a:bodyPr anchor="b">
            <a:normAutofit/>
          </a:bodyPr>
          <a:lstStyle>
            <a:lvl1pPr marL="0" indent="0" algn="l">
              <a:buNone/>
              <a:defRPr sz="18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F91071A-A69E-4756-A27D-7C7C5F9F32BB}" type="datetime1">
              <a:rPr lang="en-US" smtClean="0"/>
              <a:t>12/10/2025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79827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411480"/>
            <a:ext cx="11045952" cy="1828800"/>
          </a:xfrm>
        </p:spPr>
        <p:txBody>
          <a:bodyPr anchor="t">
            <a:normAutofit/>
          </a:bodyPr>
          <a:lstStyle>
            <a:lvl1pPr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72784" y="2423160"/>
            <a:ext cx="5202936" cy="3858768"/>
          </a:xfrm>
        </p:spPr>
        <p:txBody>
          <a:bodyPr vert="horz" lIns="91440" tIns="45720" rIns="91440" bIns="45720" rtlCol="0">
            <a:normAutofit/>
          </a:bodyPr>
          <a:lstStyle>
            <a:lvl1pPr marL="457200" indent="-457200">
              <a:buFont typeface="+mj-lt"/>
              <a:buAutoNum type="arabicPeriod"/>
              <a:defRPr lang="en-US" dirty="0"/>
            </a:lvl1pPr>
            <a:lvl2pPr marL="571500" indent="-342900">
              <a:buFont typeface="+mj-lt"/>
              <a:buAutoNum type="arabicPeriod"/>
              <a:defRPr lang="en-US" dirty="0"/>
            </a:lvl2pPr>
            <a:lvl3pPr marL="800100" indent="-342900">
              <a:buFont typeface="+mj-lt"/>
              <a:buAutoNum type="arabicPeriod"/>
              <a:defRPr lang="en-US" dirty="0"/>
            </a:lvl3pPr>
            <a:lvl4pPr>
              <a:buFont typeface="+mj-lt"/>
              <a:buAutoNum type="arabicPeriod"/>
              <a:defRPr lang="en-US" dirty="0"/>
            </a:lvl4pPr>
            <a:lvl5pPr>
              <a:buFont typeface="+mj-lt"/>
              <a:buAutoNum type="arabicPeriod"/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20FBA-2DD9-4488-808B-852669FDC9B7}" type="datetime1">
              <a:rPr lang="en-US" smtClean="0"/>
              <a:t>12/10/2025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34743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44383" y="1012952"/>
            <a:ext cx="4023360" cy="1636776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BA22E09C-1954-DBFC-E669-2449D22D2D2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42901" y="345109"/>
            <a:ext cx="6714969" cy="6163508"/>
          </a:xfrm>
          <a:custGeom>
            <a:avLst/>
            <a:gdLst>
              <a:gd name="connsiteX0" fmla="*/ 312551 w 6714969"/>
              <a:gd name="connsiteY0" fmla="*/ 0 h 6163508"/>
              <a:gd name="connsiteX1" fmla="*/ 6402418 w 6714969"/>
              <a:gd name="connsiteY1" fmla="*/ 0 h 6163508"/>
              <a:gd name="connsiteX2" fmla="*/ 6714969 w 6714969"/>
              <a:gd name="connsiteY2" fmla="*/ 312551 h 6163508"/>
              <a:gd name="connsiteX3" fmla="*/ 6714969 w 6714969"/>
              <a:gd name="connsiteY3" fmla="*/ 5850957 h 6163508"/>
              <a:gd name="connsiteX4" fmla="*/ 6402418 w 6714969"/>
              <a:gd name="connsiteY4" fmla="*/ 6163508 h 6163508"/>
              <a:gd name="connsiteX5" fmla="*/ 312551 w 6714969"/>
              <a:gd name="connsiteY5" fmla="*/ 6163508 h 6163508"/>
              <a:gd name="connsiteX6" fmla="*/ 0 w 6714969"/>
              <a:gd name="connsiteY6" fmla="*/ 5850957 h 6163508"/>
              <a:gd name="connsiteX7" fmla="*/ 0 w 6714969"/>
              <a:gd name="connsiteY7" fmla="*/ 312551 h 6163508"/>
              <a:gd name="connsiteX8" fmla="*/ 312551 w 6714969"/>
              <a:gd name="connsiteY8" fmla="*/ 0 h 61635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14969" h="6163508">
                <a:moveTo>
                  <a:pt x="312551" y="0"/>
                </a:moveTo>
                <a:lnTo>
                  <a:pt x="6402418" y="0"/>
                </a:lnTo>
                <a:cubicBezTo>
                  <a:pt x="6575035" y="0"/>
                  <a:pt x="6714969" y="139934"/>
                  <a:pt x="6714969" y="312551"/>
                </a:cubicBezTo>
                <a:lnTo>
                  <a:pt x="6714969" y="5850957"/>
                </a:lnTo>
                <a:cubicBezTo>
                  <a:pt x="6714969" y="6023574"/>
                  <a:pt x="6575035" y="6163508"/>
                  <a:pt x="6402418" y="6163508"/>
                </a:cubicBezTo>
                <a:lnTo>
                  <a:pt x="312551" y="6163508"/>
                </a:lnTo>
                <a:cubicBezTo>
                  <a:pt x="139934" y="6163508"/>
                  <a:pt x="0" y="6023574"/>
                  <a:pt x="0" y="5850957"/>
                </a:cubicBezTo>
                <a:lnTo>
                  <a:pt x="0" y="312551"/>
                </a:lnTo>
                <a:cubicBezTo>
                  <a:pt x="0" y="139934"/>
                  <a:pt x="139934" y="0"/>
                  <a:pt x="312551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644384" y="2896616"/>
            <a:ext cx="4023360" cy="3364992"/>
          </a:xfrm>
        </p:spPr>
        <p:txBody>
          <a:bodyPr vert="horz" lIns="91440" tIns="45720" rIns="91440" bIns="45720" rtlCol="0">
            <a:normAutofit/>
          </a:bodyPr>
          <a:lstStyle>
            <a:lvl1pPr marL="342900" indent="-342900">
              <a:buFont typeface="+mj-lt"/>
              <a:buAutoNum type="arabicPeriod"/>
              <a:defRPr lang="en-US" dirty="0"/>
            </a:lvl1pPr>
            <a:lvl2pPr marL="571500" indent="-342900">
              <a:buFont typeface="+mj-lt"/>
              <a:buAutoNum type="arabicPeriod"/>
              <a:defRPr lang="en-US" dirty="0"/>
            </a:lvl2pPr>
            <a:lvl3pPr marL="800100" indent="-342900">
              <a:buFont typeface="+mj-lt"/>
              <a:buAutoNum type="arabicPeriod"/>
              <a:defRPr lang="en-US" dirty="0"/>
            </a:lvl3pPr>
            <a:lvl4pPr>
              <a:buFont typeface="+mj-lt"/>
              <a:buAutoNum type="arabicPeriod"/>
              <a:defRPr lang="en-US" dirty="0"/>
            </a:lvl4pPr>
            <a:lvl5pPr>
              <a:buFont typeface="+mj-lt"/>
              <a:buAutoNum type="arabicPeriod"/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20FBA-2DD9-4488-808B-852669FDC9B7}" type="datetime1">
              <a:rPr lang="en-US" smtClean="0"/>
              <a:t>12/10/2025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87332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 1 (Ma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" y="151598"/>
            <a:ext cx="11924209" cy="528186"/>
          </a:xfrm>
        </p:spPr>
        <p:txBody>
          <a:bodyPr anchor="ctr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" y="776036"/>
            <a:ext cx="11924209" cy="567696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9D5A0-3316-4C32-929A-0D0DB97D10BB}" type="datetime1">
              <a:rPr lang="en-US" smtClean="0"/>
              <a:t>12/10/2025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61421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ly (Ma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-1325880"/>
            <a:ext cx="10515600" cy="1325880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" y="329450"/>
            <a:ext cx="11924209" cy="61991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BBADD7-305F-4EB9-8736-D791FAF7A4D4}" type="datetime1">
              <a:rPr lang="en-US" smtClean="0"/>
              <a:t>12/10/2025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86461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7" y="640080"/>
            <a:ext cx="11328845" cy="740664"/>
          </a:xfrm>
        </p:spPr>
        <p:txBody>
          <a:bodyPr anchor="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768" y="1380744"/>
            <a:ext cx="11328844" cy="49011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9238A-C249-43B5-82BC-D29F8CAE992A}" type="datetime1">
              <a:rPr lang="en-US" smtClean="0"/>
              <a:t>12/10/2025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88828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4984" y="2478024"/>
            <a:ext cx="4325112" cy="2454796"/>
          </a:xfrm>
        </p:spPr>
        <p:txBody>
          <a:bodyPr anchor="t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D633F00-464B-3088-812A-40496FD1021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73800" y="2478024"/>
            <a:ext cx="4325112" cy="2459736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dirty="0"/>
            </a:lvl1pPr>
            <a:lvl2pPr marL="228600" indent="0">
              <a:buNone/>
              <a:defRPr lang="en-US" dirty="0"/>
            </a:lvl2pPr>
            <a:lvl3pPr marL="457200" indent="0">
              <a:buNone/>
              <a:defRPr lang="en-US" dirty="0"/>
            </a:lvl3pPr>
            <a:lvl4pPr marL="685800" indent="0">
              <a:buNone/>
              <a:defRPr lang="en-US" dirty="0"/>
            </a:lvl4pPr>
            <a:lvl5pPr marL="914400" indent="0">
              <a:buNone/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46182-1DDF-4ACE-B05D-D855179AB21D}" type="datetime1">
              <a:rPr lang="en-US" smtClean="0"/>
              <a:t>12/10/2025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850809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4984" y="2039112"/>
            <a:ext cx="3813048" cy="353872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42D62A0-8127-CE86-0633-0D65E1E136F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22392" y="2039112"/>
            <a:ext cx="5047488" cy="3538728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/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79F24-F3CA-4AD0-8BF8-AB0BBB30EE08}" type="datetime1">
              <a:rPr lang="en-US" smtClean="0"/>
              <a:t>12/10/2025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995858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1600200"/>
            <a:ext cx="4142232" cy="463600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FB4667A-FE47-8556-FD3A-55FDBA801D7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22392" y="1600200"/>
            <a:ext cx="5788152" cy="4636008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42EAA-E00A-40E8-8E99-2669E0367007}" type="datetime1">
              <a:rPr lang="en-US" smtClean="0"/>
              <a:t>12/10/2025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440569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640080"/>
            <a:ext cx="4032504" cy="3621024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6F072A2-EBC7-B7EA-DA98-BAC0AA46E7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22392" y="640080"/>
            <a:ext cx="5971032" cy="5724144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035030-C135-4A24-944D-06B773D2F2E6}" type="datetime1">
              <a:rPr lang="en-US" smtClean="0"/>
              <a:t>12/10/2025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810132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640080"/>
            <a:ext cx="3493008" cy="3621024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C71126E-AEFA-B45A-CD39-AC1315E0333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425696" y="640080"/>
            <a:ext cx="7159752" cy="57197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5E6FB-0D10-49C4-88DE-98215C666BA1}" type="datetime1">
              <a:rPr lang="en-US" smtClean="0"/>
              <a:t>12/10/2025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32740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08176" y="1536192"/>
            <a:ext cx="9171432" cy="2615184"/>
          </a:xfrm>
        </p:spPr>
        <p:txBody>
          <a:bodyPr anchor="ctr">
            <a:normAutofit/>
          </a:bodyPr>
          <a:lstStyle>
            <a:lvl1pPr algn="ctr">
              <a:defRPr sz="5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08176" y="4427554"/>
            <a:ext cx="9171432" cy="11430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0D1C923-C708-4EAA-A92A-FF81A8F7DA0D}" type="datetime1">
              <a:rPr lang="en-US" smtClean="0"/>
              <a:t>12/10/2025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78147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0408" y="548640"/>
            <a:ext cx="6035040" cy="1143000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F226A48-373B-47E6-1E90-9892366CC9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42900" y="342900"/>
            <a:ext cx="4501152" cy="6172200"/>
          </a:xfrm>
          <a:custGeom>
            <a:avLst/>
            <a:gdLst>
              <a:gd name="connsiteX0" fmla="*/ 332635 w 4501152"/>
              <a:gd name="connsiteY0" fmla="*/ 0 h 6172200"/>
              <a:gd name="connsiteX1" fmla="*/ 4168517 w 4501152"/>
              <a:gd name="connsiteY1" fmla="*/ 0 h 6172200"/>
              <a:gd name="connsiteX2" fmla="*/ 4501152 w 4501152"/>
              <a:gd name="connsiteY2" fmla="*/ 331423 h 6172200"/>
              <a:gd name="connsiteX3" fmla="*/ 4501152 w 4501152"/>
              <a:gd name="connsiteY3" fmla="*/ 5840778 h 6172200"/>
              <a:gd name="connsiteX4" fmla="*/ 4168517 w 4501152"/>
              <a:gd name="connsiteY4" fmla="*/ 6172200 h 6172200"/>
              <a:gd name="connsiteX5" fmla="*/ 332635 w 4501152"/>
              <a:gd name="connsiteY5" fmla="*/ 6172200 h 6172200"/>
              <a:gd name="connsiteX6" fmla="*/ 0 w 4501152"/>
              <a:gd name="connsiteY6" fmla="*/ 5840778 h 6172200"/>
              <a:gd name="connsiteX7" fmla="*/ 0 w 4501152"/>
              <a:gd name="connsiteY7" fmla="*/ 331423 h 6172200"/>
              <a:gd name="connsiteX8" fmla="*/ 332635 w 4501152"/>
              <a:gd name="connsiteY8" fmla="*/ 0 h 617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01152" h="6172200">
                <a:moveTo>
                  <a:pt x="332635" y="0"/>
                </a:moveTo>
                <a:lnTo>
                  <a:pt x="4168517" y="0"/>
                </a:lnTo>
                <a:cubicBezTo>
                  <a:pt x="4352226" y="0"/>
                  <a:pt x="4501152" y="148383"/>
                  <a:pt x="4501152" y="331423"/>
                </a:cubicBezTo>
                <a:lnTo>
                  <a:pt x="4501152" y="5840778"/>
                </a:lnTo>
                <a:cubicBezTo>
                  <a:pt x="4501152" y="6023817"/>
                  <a:pt x="4352226" y="6172200"/>
                  <a:pt x="4168517" y="6172200"/>
                </a:cubicBezTo>
                <a:lnTo>
                  <a:pt x="332635" y="6172200"/>
                </a:lnTo>
                <a:cubicBezTo>
                  <a:pt x="148926" y="6172200"/>
                  <a:pt x="0" y="6023817"/>
                  <a:pt x="0" y="5840778"/>
                </a:cubicBezTo>
                <a:lnTo>
                  <a:pt x="0" y="331423"/>
                </a:lnTo>
                <a:cubicBezTo>
                  <a:pt x="0" y="148383"/>
                  <a:pt x="148926" y="0"/>
                  <a:pt x="332635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550408" y="1828800"/>
            <a:ext cx="6035040" cy="44897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4242880F-92D7-4796-B72D-6CF83054BAF5}" type="datetime1">
              <a:rPr lang="en-US" smtClean="0"/>
              <a:t>12/10/2025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549417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548640"/>
            <a:ext cx="6135624" cy="1143000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29768" y="1828800"/>
            <a:ext cx="6135624" cy="4489704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523749-65BA-43BD-B2BF-FF5A4C96AE14}" type="datetime1">
              <a:rPr lang="en-US" smtClean="0"/>
              <a:t>12/10/2025</a:t>
            </a:fld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7F11DC52-D1FD-A255-1A04-7A15A9DE3C8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53304" y="352327"/>
            <a:ext cx="4495799" cy="6172200"/>
          </a:xfrm>
          <a:custGeom>
            <a:avLst/>
            <a:gdLst>
              <a:gd name="connsiteX0" fmla="*/ 293171 w 4495799"/>
              <a:gd name="connsiteY0" fmla="*/ 0 h 6172200"/>
              <a:gd name="connsiteX1" fmla="*/ 4202628 w 4495799"/>
              <a:gd name="connsiteY1" fmla="*/ 0 h 6172200"/>
              <a:gd name="connsiteX2" fmla="*/ 4495799 w 4495799"/>
              <a:gd name="connsiteY2" fmla="*/ 293171 h 6172200"/>
              <a:gd name="connsiteX3" fmla="*/ 4495799 w 4495799"/>
              <a:gd name="connsiteY3" fmla="*/ 5879029 h 6172200"/>
              <a:gd name="connsiteX4" fmla="*/ 4202628 w 4495799"/>
              <a:gd name="connsiteY4" fmla="*/ 6172200 h 6172200"/>
              <a:gd name="connsiteX5" fmla="*/ 293171 w 4495799"/>
              <a:gd name="connsiteY5" fmla="*/ 6172200 h 6172200"/>
              <a:gd name="connsiteX6" fmla="*/ 0 w 4495799"/>
              <a:gd name="connsiteY6" fmla="*/ 5879029 h 6172200"/>
              <a:gd name="connsiteX7" fmla="*/ 0 w 4495799"/>
              <a:gd name="connsiteY7" fmla="*/ 293171 h 6172200"/>
              <a:gd name="connsiteX8" fmla="*/ 293171 w 4495799"/>
              <a:gd name="connsiteY8" fmla="*/ 0 h 617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495799" h="6172200">
                <a:moveTo>
                  <a:pt x="293171" y="0"/>
                </a:moveTo>
                <a:lnTo>
                  <a:pt x="4202628" y="0"/>
                </a:lnTo>
                <a:cubicBezTo>
                  <a:pt x="4364542" y="0"/>
                  <a:pt x="4495799" y="131257"/>
                  <a:pt x="4495799" y="293171"/>
                </a:cubicBezTo>
                <a:lnTo>
                  <a:pt x="4495799" y="5879029"/>
                </a:lnTo>
                <a:cubicBezTo>
                  <a:pt x="4495799" y="6040943"/>
                  <a:pt x="4364542" y="6172200"/>
                  <a:pt x="4202628" y="6172200"/>
                </a:cubicBezTo>
                <a:lnTo>
                  <a:pt x="293171" y="6172200"/>
                </a:lnTo>
                <a:cubicBezTo>
                  <a:pt x="131257" y="6172200"/>
                  <a:pt x="0" y="6040943"/>
                  <a:pt x="0" y="5879029"/>
                </a:cubicBezTo>
                <a:lnTo>
                  <a:pt x="0" y="293171"/>
                </a:lnTo>
                <a:cubicBezTo>
                  <a:pt x="0" y="131257"/>
                  <a:pt x="131257" y="0"/>
                  <a:pt x="293171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034864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0076" y="320040"/>
            <a:ext cx="6766560" cy="93268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539F8C7-DD74-7177-C2DA-02533B6576F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39373" y="344424"/>
            <a:ext cx="3808553" cy="6172200"/>
          </a:xfrm>
          <a:custGeom>
            <a:avLst/>
            <a:gdLst>
              <a:gd name="connsiteX0" fmla="*/ 292116 w 3808553"/>
              <a:gd name="connsiteY0" fmla="*/ 0 h 6172200"/>
              <a:gd name="connsiteX1" fmla="*/ 3516437 w 3808553"/>
              <a:gd name="connsiteY1" fmla="*/ 0 h 6172200"/>
              <a:gd name="connsiteX2" fmla="*/ 3808553 w 3808553"/>
              <a:gd name="connsiteY2" fmla="*/ 292116 h 6172200"/>
              <a:gd name="connsiteX3" fmla="*/ 3808553 w 3808553"/>
              <a:gd name="connsiteY3" fmla="*/ 5880084 h 6172200"/>
              <a:gd name="connsiteX4" fmla="*/ 3516437 w 3808553"/>
              <a:gd name="connsiteY4" fmla="*/ 6172200 h 6172200"/>
              <a:gd name="connsiteX5" fmla="*/ 292116 w 3808553"/>
              <a:gd name="connsiteY5" fmla="*/ 6172200 h 6172200"/>
              <a:gd name="connsiteX6" fmla="*/ 0 w 3808553"/>
              <a:gd name="connsiteY6" fmla="*/ 5880084 h 6172200"/>
              <a:gd name="connsiteX7" fmla="*/ 0 w 3808553"/>
              <a:gd name="connsiteY7" fmla="*/ 292116 h 6172200"/>
              <a:gd name="connsiteX8" fmla="*/ 292116 w 3808553"/>
              <a:gd name="connsiteY8" fmla="*/ 0 h 617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08553" h="6172200">
                <a:moveTo>
                  <a:pt x="292116" y="0"/>
                </a:moveTo>
                <a:lnTo>
                  <a:pt x="3516437" y="0"/>
                </a:lnTo>
                <a:cubicBezTo>
                  <a:pt x="3677768" y="0"/>
                  <a:pt x="3808553" y="130785"/>
                  <a:pt x="3808553" y="292116"/>
                </a:cubicBezTo>
                <a:lnTo>
                  <a:pt x="3808553" y="5880084"/>
                </a:lnTo>
                <a:cubicBezTo>
                  <a:pt x="3808553" y="6041415"/>
                  <a:pt x="3677768" y="6172200"/>
                  <a:pt x="3516437" y="6172200"/>
                </a:cubicBezTo>
                <a:lnTo>
                  <a:pt x="292116" y="6172200"/>
                </a:lnTo>
                <a:cubicBezTo>
                  <a:pt x="130785" y="6172200"/>
                  <a:pt x="0" y="6041415"/>
                  <a:pt x="0" y="5880084"/>
                </a:cubicBezTo>
                <a:lnTo>
                  <a:pt x="0" y="292116"/>
                </a:lnTo>
                <a:cubicBezTo>
                  <a:pt x="0" y="130785"/>
                  <a:pt x="130785" y="0"/>
                  <a:pt x="292116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820076" y="1380744"/>
            <a:ext cx="6766560" cy="4983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D561C12A-E1D5-4BE9-85D9-F221F70F4931}" type="datetime1">
              <a:rPr lang="en-US" smtClean="0"/>
              <a:t>12/10/2025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231323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Pho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320040"/>
            <a:ext cx="6858000" cy="93268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29768" y="1380744"/>
            <a:ext cx="6858000" cy="4983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BDBE6-5750-4902-BDAA-20F546DD8AD7}" type="datetime1">
              <a:rPr lang="en-US" smtClean="0"/>
              <a:t>12/10/2025</a:t>
            </a:fld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6FEEE5C-15B3-8386-23D3-B6B236C668F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046768" y="344424"/>
            <a:ext cx="3808553" cy="6172200"/>
          </a:xfrm>
          <a:custGeom>
            <a:avLst/>
            <a:gdLst>
              <a:gd name="connsiteX0" fmla="*/ 292116 w 3808553"/>
              <a:gd name="connsiteY0" fmla="*/ 0 h 6172200"/>
              <a:gd name="connsiteX1" fmla="*/ 3516437 w 3808553"/>
              <a:gd name="connsiteY1" fmla="*/ 0 h 6172200"/>
              <a:gd name="connsiteX2" fmla="*/ 3808553 w 3808553"/>
              <a:gd name="connsiteY2" fmla="*/ 292116 h 6172200"/>
              <a:gd name="connsiteX3" fmla="*/ 3808553 w 3808553"/>
              <a:gd name="connsiteY3" fmla="*/ 5880084 h 6172200"/>
              <a:gd name="connsiteX4" fmla="*/ 3516437 w 3808553"/>
              <a:gd name="connsiteY4" fmla="*/ 6172200 h 6172200"/>
              <a:gd name="connsiteX5" fmla="*/ 292116 w 3808553"/>
              <a:gd name="connsiteY5" fmla="*/ 6172200 h 6172200"/>
              <a:gd name="connsiteX6" fmla="*/ 0 w 3808553"/>
              <a:gd name="connsiteY6" fmla="*/ 5880084 h 6172200"/>
              <a:gd name="connsiteX7" fmla="*/ 0 w 3808553"/>
              <a:gd name="connsiteY7" fmla="*/ 292116 h 6172200"/>
              <a:gd name="connsiteX8" fmla="*/ 292116 w 3808553"/>
              <a:gd name="connsiteY8" fmla="*/ 0 h 617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08553" h="6172200">
                <a:moveTo>
                  <a:pt x="292116" y="0"/>
                </a:moveTo>
                <a:lnTo>
                  <a:pt x="3516437" y="0"/>
                </a:lnTo>
                <a:cubicBezTo>
                  <a:pt x="3677768" y="0"/>
                  <a:pt x="3808553" y="130785"/>
                  <a:pt x="3808553" y="292116"/>
                </a:cubicBezTo>
                <a:lnTo>
                  <a:pt x="3808553" y="5880084"/>
                </a:lnTo>
                <a:cubicBezTo>
                  <a:pt x="3808553" y="6041415"/>
                  <a:pt x="3677768" y="6172200"/>
                  <a:pt x="3516437" y="6172200"/>
                </a:cubicBezTo>
                <a:lnTo>
                  <a:pt x="292116" y="6172200"/>
                </a:lnTo>
                <a:cubicBezTo>
                  <a:pt x="130785" y="6172200"/>
                  <a:pt x="0" y="6041415"/>
                  <a:pt x="0" y="5880084"/>
                </a:cubicBezTo>
                <a:lnTo>
                  <a:pt x="0" y="292116"/>
                </a:lnTo>
                <a:cubicBezTo>
                  <a:pt x="0" y="130785"/>
                  <a:pt x="130785" y="0"/>
                  <a:pt x="292116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727607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Photo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6328" y="601755"/>
            <a:ext cx="4389120" cy="152704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B281557-D8C5-3666-A17C-BD66A5F9C04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41522" y="342902"/>
            <a:ext cx="6249778" cy="6172343"/>
          </a:xfrm>
          <a:custGeom>
            <a:avLst/>
            <a:gdLst>
              <a:gd name="connsiteX0" fmla="*/ 258473 w 6249778"/>
              <a:gd name="connsiteY0" fmla="*/ 0 h 6172343"/>
              <a:gd name="connsiteX1" fmla="*/ 5991306 w 6249778"/>
              <a:gd name="connsiteY1" fmla="*/ 0 h 6172343"/>
              <a:gd name="connsiteX2" fmla="*/ 6249778 w 6249778"/>
              <a:gd name="connsiteY2" fmla="*/ 257942 h 6172343"/>
              <a:gd name="connsiteX3" fmla="*/ 6249778 w 6249778"/>
              <a:gd name="connsiteY3" fmla="*/ 5914401 h 6172343"/>
              <a:gd name="connsiteX4" fmla="*/ 5991306 w 6249778"/>
              <a:gd name="connsiteY4" fmla="*/ 6172343 h 6172343"/>
              <a:gd name="connsiteX5" fmla="*/ 258473 w 6249778"/>
              <a:gd name="connsiteY5" fmla="*/ 6172343 h 6172343"/>
              <a:gd name="connsiteX6" fmla="*/ 0 w 6249778"/>
              <a:gd name="connsiteY6" fmla="*/ 5914401 h 6172343"/>
              <a:gd name="connsiteX7" fmla="*/ 0 w 6249778"/>
              <a:gd name="connsiteY7" fmla="*/ 257942 h 6172343"/>
              <a:gd name="connsiteX8" fmla="*/ 258473 w 6249778"/>
              <a:gd name="connsiteY8" fmla="*/ 0 h 6172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49778" h="6172343">
                <a:moveTo>
                  <a:pt x="258473" y="0"/>
                </a:moveTo>
                <a:lnTo>
                  <a:pt x="5991306" y="0"/>
                </a:lnTo>
                <a:cubicBezTo>
                  <a:pt x="6134057" y="0"/>
                  <a:pt x="6249778" y="115484"/>
                  <a:pt x="6249778" y="257942"/>
                </a:cubicBezTo>
                <a:lnTo>
                  <a:pt x="6249778" y="5914401"/>
                </a:lnTo>
                <a:cubicBezTo>
                  <a:pt x="6249778" y="6056859"/>
                  <a:pt x="6134057" y="6172343"/>
                  <a:pt x="5991306" y="6172343"/>
                </a:cubicBezTo>
                <a:lnTo>
                  <a:pt x="258473" y="6172343"/>
                </a:lnTo>
                <a:cubicBezTo>
                  <a:pt x="115722" y="6172343"/>
                  <a:pt x="0" y="6056859"/>
                  <a:pt x="0" y="5914401"/>
                </a:cubicBezTo>
                <a:lnTo>
                  <a:pt x="0" y="257942"/>
                </a:lnTo>
                <a:cubicBezTo>
                  <a:pt x="0" y="115484"/>
                  <a:pt x="115722" y="0"/>
                  <a:pt x="258473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196328" y="2276856"/>
            <a:ext cx="4389120" cy="404164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701C4331-C33F-4DC1-AB74-C520A718CE2B}" type="datetime1">
              <a:rPr lang="en-US" smtClean="0"/>
              <a:t>12/10/2025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994492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Photo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603504"/>
            <a:ext cx="4480560" cy="152704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29767" y="2276856"/>
            <a:ext cx="4480560" cy="404164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A4764-83A9-4A81-9507-BED109D81520}" type="datetime1">
              <a:rPr lang="en-US" smtClean="0"/>
              <a:t>12/10/2025</a:t>
            </a:fld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0846273-A5CB-BDCB-C625-903F863EC30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37594" y="342900"/>
            <a:ext cx="6111507" cy="6172338"/>
          </a:xfrm>
          <a:custGeom>
            <a:avLst/>
            <a:gdLst>
              <a:gd name="connsiteX0" fmla="*/ 269395 w 6111507"/>
              <a:gd name="connsiteY0" fmla="*/ 0 h 6172338"/>
              <a:gd name="connsiteX1" fmla="*/ 5842112 w 6111507"/>
              <a:gd name="connsiteY1" fmla="*/ 0 h 6172338"/>
              <a:gd name="connsiteX2" fmla="*/ 6111507 w 6111507"/>
              <a:gd name="connsiteY2" fmla="*/ 268145 h 6172338"/>
              <a:gd name="connsiteX3" fmla="*/ 6111507 w 6111507"/>
              <a:gd name="connsiteY3" fmla="*/ 5904194 h 6172338"/>
              <a:gd name="connsiteX4" fmla="*/ 5842112 w 6111507"/>
              <a:gd name="connsiteY4" fmla="*/ 6172338 h 6172338"/>
              <a:gd name="connsiteX5" fmla="*/ 269395 w 6111507"/>
              <a:gd name="connsiteY5" fmla="*/ 6172338 h 6172338"/>
              <a:gd name="connsiteX6" fmla="*/ 0 w 6111507"/>
              <a:gd name="connsiteY6" fmla="*/ 5904194 h 6172338"/>
              <a:gd name="connsiteX7" fmla="*/ 0 w 6111507"/>
              <a:gd name="connsiteY7" fmla="*/ 268145 h 6172338"/>
              <a:gd name="connsiteX8" fmla="*/ 269395 w 6111507"/>
              <a:gd name="connsiteY8" fmla="*/ 0 h 6172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111507" h="6172338">
                <a:moveTo>
                  <a:pt x="269395" y="0"/>
                </a:moveTo>
                <a:lnTo>
                  <a:pt x="5842112" y="0"/>
                </a:lnTo>
                <a:cubicBezTo>
                  <a:pt x="5990895" y="0"/>
                  <a:pt x="6111507" y="120052"/>
                  <a:pt x="6111507" y="268145"/>
                </a:cubicBezTo>
                <a:lnTo>
                  <a:pt x="6111507" y="5904194"/>
                </a:lnTo>
                <a:cubicBezTo>
                  <a:pt x="6111507" y="6052286"/>
                  <a:pt x="5990895" y="6172338"/>
                  <a:pt x="5842112" y="6172338"/>
                </a:cubicBezTo>
                <a:lnTo>
                  <a:pt x="269395" y="6172338"/>
                </a:lnTo>
                <a:cubicBezTo>
                  <a:pt x="120612" y="6172338"/>
                  <a:pt x="0" y="6052286"/>
                  <a:pt x="0" y="5904194"/>
                </a:cubicBezTo>
                <a:lnTo>
                  <a:pt x="0" y="268145"/>
                </a:lnTo>
                <a:cubicBezTo>
                  <a:pt x="0" y="120052"/>
                  <a:pt x="120612" y="0"/>
                  <a:pt x="269395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989219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Photo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6328" y="320040"/>
            <a:ext cx="4389120" cy="93268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B281557-D8C5-3666-A17C-BD66A5F9C04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41522" y="342902"/>
            <a:ext cx="6249778" cy="6172343"/>
          </a:xfrm>
          <a:custGeom>
            <a:avLst/>
            <a:gdLst>
              <a:gd name="connsiteX0" fmla="*/ 258473 w 6249778"/>
              <a:gd name="connsiteY0" fmla="*/ 0 h 6172343"/>
              <a:gd name="connsiteX1" fmla="*/ 5991306 w 6249778"/>
              <a:gd name="connsiteY1" fmla="*/ 0 h 6172343"/>
              <a:gd name="connsiteX2" fmla="*/ 6249778 w 6249778"/>
              <a:gd name="connsiteY2" fmla="*/ 257942 h 6172343"/>
              <a:gd name="connsiteX3" fmla="*/ 6249778 w 6249778"/>
              <a:gd name="connsiteY3" fmla="*/ 5914401 h 6172343"/>
              <a:gd name="connsiteX4" fmla="*/ 5991306 w 6249778"/>
              <a:gd name="connsiteY4" fmla="*/ 6172343 h 6172343"/>
              <a:gd name="connsiteX5" fmla="*/ 258473 w 6249778"/>
              <a:gd name="connsiteY5" fmla="*/ 6172343 h 6172343"/>
              <a:gd name="connsiteX6" fmla="*/ 0 w 6249778"/>
              <a:gd name="connsiteY6" fmla="*/ 5914401 h 6172343"/>
              <a:gd name="connsiteX7" fmla="*/ 0 w 6249778"/>
              <a:gd name="connsiteY7" fmla="*/ 257942 h 6172343"/>
              <a:gd name="connsiteX8" fmla="*/ 258473 w 6249778"/>
              <a:gd name="connsiteY8" fmla="*/ 0 h 6172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49778" h="6172343">
                <a:moveTo>
                  <a:pt x="258473" y="0"/>
                </a:moveTo>
                <a:lnTo>
                  <a:pt x="5991306" y="0"/>
                </a:lnTo>
                <a:cubicBezTo>
                  <a:pt x="6134057" y="0"/>
                  <a:pt x="6249778" y="115484"/>
                  <a:pt x="6249778" y="257942"/>
                </a:cubicBezTo>
                <a:lnTo>
                  <a:pt x="6249778" y="5914401"/>
                </a:lnTo>
                <a:cubicBezTo>
                  <a:pt x="6249778" y="6056859"/>
                  <a:pt x="6134057" y="6172343"/>
                  <a:pt x="5991306" y="6172343"/>
                </a:cubicBezTo>
                <a:lnTo>
                  <a:pt x="258473" y="6172343"/>
                </a:lnTo>
                <a:cubicBezTo>
                  <a:pt x="115722" y="6172343"/>
                  <a:pt x="0" y="6056859"/>
                  <a:pt x="0" y="5914401"/>
                </a:cubicBezTo>
                <a:lnTo>
                  <a:pt x="0" y="257942"/>
                </a:lnTo>
                <a:cubicBezTo>
                  <a:pt x="0" y="115484"/>
                  <a:pt x="115722" y="0"/>
                  <a:pt x="258473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196328" y="1380744"/>
            <a:ext cx="4389120" cy="4983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49B2C6C9-D30C-4946-92A4-454A5FC69685}" type="datetime1">
              <a:rPr lang="en-US" smtClean="0"/>
              <a:t>12/10/2025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210826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Photo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7" y="320040"/>
            <a:ext cx="4573413" cy="93268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29766" y="1380744"/>
            <a:ext cx="4573413" cy="4983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479CC6-BB04-42D6-AB0C-BAA184663D94}" type="datetime1">
              <a:rPr lang="en-US" smtClean="0"/>
              <a:t>12/10/2025</a:t>
            </a:fld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0846273-A5CB-BDCB-C625-903F863EC30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37594" y="342900"/>
            <a:ext cx="6111507" cy="6172338"/>
          </a:xfrm>
          <a:custGeom>
            <a:avLst/>
            <a:gdLst>
              <a:gd name="connsiteX0" fmla="*/ 269395 w 6111507"/>
              <a:gd name="connsiteY0" fmla="*/ 0 h 6172338"/>
              <a:gd name="connsiteX1" fmla="*/ 5842112 w 6111507"/>
              <a:gd name="connsiteY1" fmla="*/ 0 h 6172338"/>
              <a:gd name="connsiteX2" fmla="*/ 6111507 w 6111507"/>
              <a:gd name="connsiteY2" fmla="*/ 268145 h 6172338"/>
              <a:gd name="connsiteX3" fmla="*/ 6111507 w 6111507"/>
              <a:gd name="connsiteY3" fmla="*/ 5904194 h 6172338"/>
              <a:gd name="connsiteX4" fmla="*/ 5842112 w 6111507"/>
              <a:gd name="connsiteY4" fmla="*/ 6172338 h 6172338"/>
              <a:gd name="connsiteX5" fmla="*/ 269395 w 6111507"/>
              <a:gd name="connsiteY5" fmla="*/ 6172338 h 6172338"/>
              <a:gd name="connsiteX6" fmla="*/ 0 w 6111507"/>
              <a:gd name="connsiteY6" fmla="*/ 5904194 h 6172338"/>
              <a:gd name="connsiteX7" fmla="*/ 0 w 6111507"/>
              <a:gd name="connsiteY7" fmla="*/ 268145 h 6172338"/>
              <a:gd name="connsiteX8" fmla="*/ 269395 w 6111507"/>
              <a:gd name="connsiteY8" fmla="*/ 0 h 6172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111507" h="6172338">
                <a:moveTo>
                  <a:pt x="269395" y="0"/>
                </a:moveTo>
                <a:lnTo>
                  <a:pt x="5842112" y="0"/>
                </a:lnTo>
                <a:cubicBezTo>
                  <a:pt x="5990895" y="0"/>
                  <a:pt x="6111507" y="120052"/>
                  <a:pt x="6111507" y="268145"/>
                </a:cubicBezTo>
                <a:lnTo>
                  <a:pt x="6111507" y="5904194"/>
                </a:lnTo>
                <a:cubicBezTo>
                  <a:pt x="6111507" y="6052286"/>
                  <a:pt x="5990895" y="6172338"/>
                  <a:pt x="5842112" y="6172338"/>
                </a:cubicBezTo>
                <a:lnTo>
                  <a:pt x="269395" y="6172338"/>
                </a:lnTo>
                <a:cubicBezTo>
                  <a:pt x="120612" y="6172338"/>
                  <a:pt x="0" y="6052286"/>
                  <a:pt x="0" y="5904194"/>
                </a:cubicBezTo>
                <a:lnTo>
                  <a:pt x="0" y="268145"/>
                </a:lnTo>
                <a:cubicBezTo>
                  <a:pt x="0" y="120052"/>
                  <a:pt x="120612" y="0"/>
                  <a:pt x="269395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297250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Photo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21040" y="603504"/>
            <a:ext cx="3401568" cy="152704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65B0EC94-28E6-D665-7491-10A308B0B42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42900" y="342901"/>
            <a:ext cx="7391400" cy="6172200"/>
          </a:xfrm>
          <a:custGeom>
            <a:avLst/>
            <a:gdLst>
              <a:gd name="connsiteX0" fmla="*/ 267246 w 7391400"/>
              <a:gd name="connsiteY0" fmla="*/ 0 h 6172200"/>
              <a:gd name="connsiteX1" fmla="*/ 7124155 w 7391400"/>
              <a:gd name="connsiteY1" fmla="*/ 0 h 6172200"/>
              <a:gd name="connsiteX2" fmla="*/ 7391400 w 7391400"/>
              <a:gd name="connsiteY2" fmla="*/ 266886 h 6172200"/>
              <a:gd name="connsiteX3" fmla="*/ 7391400 w 7391400"/>
              <a:gd name="connsiteY3" fmla="*/ 5905314 h 6172200"/>
              <a:gd name="connsiteX4" fmla="*/ 7124155 w 7391400"/>
              <a:gd name="connsiteY4" fmla="*/ 6172200 h 6172200"/>
              <a:gd name="connsiteX5" fmla="*/ 267246 w 7391400"/>
              <a:gd name="connsiteY5" fmla="*/ 6172200 h 6172200"/>
              <a:gd name="connsiteX6" fmla="*/ 0 w 7391400"/>
              <a:gd name="connsiteY6" fmla="*/ 5905314 h 6172200"/>
              <a:gd name="connsiteX7" fmla="*/ 0 w 7391400"/>
              <a:gd name="connsiteY7" fmla="*/ 266886 h 6172200"/>
              <a:gd name="connsiteX8" fmla="*/ 267246 w 7391400"/>
              <a:gd name="connsiteY8" fmla="*/ 0 h 617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391400" h="6172200">
                <a:moveTo>
                  <a:pt x="267246" y="0"/>
                </a:moveTo>
                <a:lnTo>
                  <a:pt x="7124155" y="0"/>
                </a:lnTo>
                <a:cubicBezTo>
                  <a:pt x="7271750" y="0"/>
                  <a:pt x="7391400" y="119489"/>
                  <a:pt x="7391400" y="266886"/>
                </a:cubicBezTo>
                <a:lnTo>
                  <a:pt x="7391400" y="5905314"/>
                </a:lnTo>
                <a:cubicBezTo>
                  <a:pt x="7391400" y="6052711"/>
                  <a:pt x="7271750" y="6172200"/>
                  <a:pt x="7124155" y="6172200"/>
                </a:cubicBezTo>
                <a:lnTo>
                  <a:pt x="267246" y="6172200"/>
                </a:lnTo>
                <a:cubicBezTo>
                  <a:pt x="119650" y="6172200"/>
                  <a:pt x="0" y="6052711"/>
                  <a:pt x="0" y="5905314"/>
                </a:cubicBezTo>
                <a:lnTo>
                  <a:pt x="0" y="266886"/>
                </a:lnTo>
                <a:cubicBezTo>
                  <a:pt x="0" y="119489"/>
                  <a:pt x="119650" y="0"/>
                  <a:pt x="267246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21040" y="2276856"/>
            <a:ext cx="3401568" cy="4041648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7B3D66E4-8050-49E4-B8D2-06214BFB7C0A}" type="datetime1">
              <a:rPr lang="en-US" smtClean="0"/>
              <a:t>12/10/2025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110794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Photo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603504"/>
            <a:ext cx="3401568" cy="152704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65B0EC94-28E6-D665-7491-10A308B0B42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02843" y="342901"/>
            <a:ext cx="7346257" cy="6172200"/>
          </a:xfrm>
          <a:custGeom>
            <a:avLst/>
            <a:gdLst>
              <a:gd name="connsiteX0" fmla="*/ 267246 w 7391400"/>
              <a:gd name="connsiteY0" fmla="*/ 0 h 6172200"/>
              <a:gd name="connsiteX1" fmla="*/ 7124155 w 7391400"/>
              <a:gd name="connsiteY1" fmla="*/ 0 h 6172200"/>
              <a:gd name="connsiteX2" fmla="*/ 7391400 w 7391400"/>
              <a:gd name="connsiteY2" fmla="*/ 266886 h 6172200"/>
              <a:gd name="connsiteX3" fmla="*/ 7391400 w 7391400"/>
              <a:gd name="connsiteY3" fmla="*/ 5905314 h 6172200"/>
              <a:gd name="connsiteX4" fmla="*/ 7124155 w 7391400"/>
              <a:gd name="connsiteY4" fmla="*/ 6172200 h 6172200"/>
              <a:gd name="connsiteX5" fmla="*/ 267246 w 7391400"/>
              <a:gd name="connsiteY5" fmla="*/ 6172200 h 6172200"/>
              <a:gd name="connsiteX6" fmla="*/ 0 w 7391400"/>
              <a:gd name="connsiteY6" fmla="*/ 5905314 h 6172200"/>
              <a:gd name="connsiteX7" fmla="*/ 0 w 7391400"/>
              <a:gd name="connsiteY7" fmla="*/ 266886 h 6172200"/>
              <a:gd name="connsiteX8" fmla="*/ 267246 w 7391400"/>
              <a:gd name="connsiteY8" fmla="*/ 0 h 617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391400" h="6172200">
                <a:moveTo>
                  <a:pt x="267246" y="0"/>
                </a:moveTo>
                <a:lnTo>
                  <a:pt x="7124155" y="0"/>
                </a:lnTo>
                <a:cubicBezTo>
                  <a:pt x="7271750" y="0"/>
                  <a:pt x="7391400" y="119489"/>
                  <a:pt x="7391400" y="266886"/>
                </a:cubicBezTo>
                <a:lnTo>
                  <a:pt x="7391400" y="5905314"/>
                </a:lnTo>
                <a:cubicBezTo>
                  <a:pt x="7391400" y="6052711"/>
                  <a:pt x="7271750" y="6172200"/>
                  <a:pt x="7124155" y="6172200"/>
                </a:cubicBezTo>
                <a:lnTo>
                  <a:pt x="267246" y="6172200"/>
                </a:lnTo>
                <a:cubicBezTo>
                  <a:pt x="119650" y="6172200"/>
                  <a:pt x="0" y="6052711"/>
                  <a:pt x="0" y="5905314"/>
                </a:cubicBezTo>
                <a:lnTo>
                  <a:pt x="0" y="266886"/>
                </a:lnTo>
                <a:cubicBezTo>
                  <a:pt x="0" y="119489"/>
                  <a:pt x="119650" y="0"/>
                  <a:pt x="267246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29768" y="2276856"/>
            <a:ext cx="3401568" cy="4041648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EE7AEA2F-0823-4BD6-88F7-6D0D98F52C93}" type="datetime1">
              <a:rPr lang="en-US" smtClean="0"/>
              <a:t>12/10/2025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74873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9768" y="438912"/>
            <a:ext cx="11494008" cy="4654296"/>
          </a:xfrm>
        </p:spPr>
        <p:txBody>
          <a:bodyPr anchor="t">
            <a:normAutofit/>
          </a:bodyPr>
          <a:lstStyle>
            <a:lvl1pPr algn="l">
              <a:defRPr sz="125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9768" y="5093208"/>
            <a:ext cx="5669280" cy="1161288"/>
          </a:xfrm>
        </p:spPr>
        <p:txBody>
          <a:bodyPr anchor="b">
            <a:normAutofit/>
          </a:bodyPr>
          <a:lstStyle>
            <a:lvl1pPr marL="0" indent="0" algn="l">
              <a:buNone/>
              <a:defRPr sz="18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761AAA3-5155-4231-8EEA-4F6426D8887B}" type="datetime1">
              <a:rPr lang="en-US" smtClean="0"/>
              <a:t>12/10/2025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33860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Photo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1896" y="1078992"/>
            <a:ext cx="3273552" cy="1947672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65B0EC94-28E6-D665-7491-10A308B0B42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42900" y="342901"/>
            <a:ext cx="7391400" cy="6172200"/>
          </a:xfrm>
          <a:custGeom>
            <a:avLst/>
            <a:gdLst>
              <a:gd name="connsiteX0" fmla="*/ 267246 w 7391400"/>
              <a:gd name="connsiteY0" fmla="*/ 0 h 6172200"/>
              <a:gd name="connsiteX1" fmla="*/ 7124155 w 7391400"/>
              <a:gd name="connsiteY1" fmla="*/ 0 h 6172200"/>
              <a:gd name="connsiteX2" fmla="*/ 7391400 w 7391400"/>
              <a:gd name="connsiteY2" fmla="*/ 266886 h 6172200"/>
              <a:gd name="connsiteX3" fmla="*/ 7391400 w 7391400"/>
              <a:gd name="connsiteY3" fmla="*/ 5905314 h 6172200"/>
              <a:gd name="connsiteX4" fmla="*/ 7124155 w 7391400"/>
              <a:gd name="connsiteY4" fmla="*/ 6172200 h 6172200"/>
              <a:gd name="connsiteX5" fmla="*/ 267246 w 7391400"/>
              <a:gd name="connsiteY5" fmla="*/ 6172200 h 6172200"/>
              <a:gd name="connsiteX6" fmla="*/ 0 w 7391400"/>
              <a:gd name="connsiteY6" fmla="*/ 5905314 h 6172200"/>
              <a:gd name="connsiteX7" fmla="*/ 0 w 7391400"/>
              <a:gd name="connsiteY7" fmla="*/ 266886 h 6172200"/>
              <a:gd name="connsiteX8" fmla="*/ 267246 w 7391400"/>
              <a:gd name="connsiteY8" fmla="*/ 0 h 617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391400" h="6172200">
                <a:moveTo>
                  <a:pt x="267246" y="0"/>
                </a:moveTo>
                <a:lnTo>
                  <a:pt x="7124155" y="0"/>
                </a:lnTo>
                <a:cubicBezTo>
                  <a:pt x="7271750" y="0"/>
                  <a:pt x="7391400" y="119489"/>
                  <a:pt x="7391400" y="266886"/>
                </a:cubicBezTo>
                <a:lnTo>
                  <a:pt x="7391400" y="5905314"/>
                </a:lnTo>
                <a:cubicBezTo>
                  <a:pt x="7391400" y="6052711"/>
                  <a:pt x="7271750" y="6172200"/>
                  <a:pt x="7124155" y="6172200"/>
                </a:cubicBezTo>
                <a:lnTo>
                  <a:pt x="267246" y="6172200"/>
                </a:lnTo>
                <a:cubicBezTo>
                  <a:pt x="119650" y="6172200"/>
                  <a:pt x="0" y="6052711"/>
                  <a:pt x="0" y="5905314"/>
                </a:cubicBezTo>
                <a:lnTo>
                  <a:pt x="0" y="266886"/>
                </a:lnTo>
                <a:cubicBezTo>
                  <a:pt x="0" y="119489"/>
                  <a:pt x="119650" y="0"/>
                  <a:pt x="267246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11896" y="3099816"/>
            <a:ext cx="3273552" cy="295351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228600" indent="0">
              <a:buNone/>
              <a:defRPr sz="1400"/>
            </a:lvl2pPr>
            <a:lvl3pPr marL="457200" indent="0">
              <a:buNone/>
              <a:defRPr sz="1200"/>
            </a:lvl3pPr>
            <a:lvl4pPr marL="685800" indent="0">
              <a:buNone/>
              <a:defRPr sz="1100"/>
            </a:lvl4pPr>
            <a:lvl5pPr marL="9144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06092A99-204A-46CE-8F70-09D6B2D34877}" type="datetime1">
              <a:rPr lang="en-US" smtClean="0"/>
              <a:t>12/10/2025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661430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Photo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2" y="5111854"/>
            <a:ext cx="3739279" cy="138988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Picture Placeholder 17">
            <a:extLst>
              <a:ext uri="{FF2B5EF4-FFF2-40B4-BE49-F238E27FC236}">
                <a16:creationId xmlns:a16="http://schemas.microsoft.com/office/drawing/2014/main" id="{D5837EDE-723C-6CF6-EB95-3AEDA1F07E9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39373" y="320043"/>
            <a:ext cx="11509730" cy="4404825"/>
          </a:xfrm>
          <a:custGeom>
            <a:avLst/>
            <a:gdLst>
              <a:gd name="connsiteX0" fmla="*/ 299132 w 11509730"/>
              <a:gd name="connsiteY0" fmla="*/ 0 h 4404825"/>
              <a:gd name="connsiteX1" fmla="*/ 11210598 w 11509730"/>
              <a:gd name="connsiteY1" fmla="*/ 0 h 4404825"/>
              <a:gd name="connsiteX2" fmla="*/ 11509730 w 11509730"/>
              <a:gd name="connsiteY2" fmla="*/ 299132 h 4404825"/>
              <a:gd name="connsiteX3" fmla="*/ 11509730 w 11509730"/>
              <a:gd name="connsiteY3" fmla="*/ 4105693 h 4404825"/>
              <a:gd name="connsiteX4" fmla="*/ 11210598 w 11509730"/>
              <a:gd name="connsiteY4" fmla="*/ 4404825 h 4404825"/>
              <a:gd name="connsiteX5" fmla="*/ 299132 w 11509730"/>
              <a:gd name="connsiteY5" fmla="*/ 4404825 h 4404825"/>
              <a:gd name="connsiteX6" fmla="*/ 0 w 11509730"/>
              <a:gd name="connsiteY6" fmla="*/ 4105693 h 4404825"/>
              <a:gd name="connsiteX7" fmla="*/ 0 w 11509730"/>
              <a:gd name="connsiteY7" fmla="*/ 299132 h 4404825"/>
              <a:gd name="connsiteX8" fmla="*/ 299132 w 11509730"/>
              <a:gd name="connsiteY8" fmla="*/ 0 h 4404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509730" h="4404825">
                <a:moveTo>
                  <a:pt x="299132" y="0"/>
                </a:moveTo>
                <a:lnTo>
                  <a:pt x="11210598" y="0"/>
                </a:lnTo>
                <a:cubicBezTo>
                  <a:pt x="11375804" y="0"/>
                  <a:pt x="11509730" y="133926"/>
                  <a:pt x="11509730" y="299132"/>
                </a:cubicBezTo>
                <a:lnTo>
                  <a:pt x="11509730" y="4105693"/>
                </a:lnTo>
                <a:cubicBezTo>
                  <a:pt x="11509730" y="4270899"/>
                  <a:pt x="11375804" y="4404825"/>
                  <a:pt x="11210598" y="4404825"/>
                </a:cubicBezTo>
                <a:lnTo>
                  <a:pt x="299132" y="4404825"/>
                </a:lnTo>
                <a:cubicBezTo>
                  <a:pt x="133926" y="4404825"/>
                  <a:pt x="0" y="4270899"/>
                  <a:pt x="0" y="4105693"/>
                </a:cubicBezTo>
                <a:lnTo>
                  <a:pt x="0" y="299132"/>
                </a:lnTo>
                <a:cubicBezTo>
                  <a:pt x="0" y="133926"/>
                  <a:pt x="133926" y="0"/>
                  <a:pt x="299132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49EA3-15DE-451B-A24B-ACC8EA0B6D09}" type="datetime1">
              <a:rPr lang="en-US" smtClean="0"/>
              <a:t>12/10/2025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51928" y="5111854"/>
            <a:ext cx="6400800" cy="1389888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228600" indent="0">
              <a:buFont typeface="Arial" panose="020B0604020202020204" pitchFamily="34" charset="0"/>
              <a:buNone/>
              <a:defRPr sz="1400"/>
            </a:lvl2pPr>
            <a:lvl3pPr marL="457200" indent="0">
              <a:buFont typeface="Arial" panose="020B0604020202020204" pitchFamily="34" charset="0"/>
              <a:buNone/>
              <a:defRPr sz="1200"/>
            </a:lvl3pPr>
            <a:lvl4pPr marL="685800" indent="0">
              <a:buFont typeface="Arial" panose="020B0604020202020204" pitchFamily="34" charset="0"/>
              <a:buNone/>
              <a:defRPr sz="1100"/>
            </a:lvl4pPr>
            <a:lvl5pPr marL="914400" indent="0">
              <a:buFont typeface="Arial" panose="020B0604020202020204" pitchFamily="34" charset="0"/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540426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Photo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4162318"/>
            <a:ext cx="2953618" cy="189280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BCE7E7D-ED4A-B625-6CB8-4D71682F63D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39373" y="320042"/>
            <a:ext cx="11509730" cy="3458229"/>
          </a:xfrm>
          <a:custGeom>
            <a:avLst/>
            <a:gdLst>
              <a:gd name="connsiteX0" fmla="*/ 351529 w 11509730"/>
              <a:gd name="connsiteY0" fmla="*/ 0 h 3458229"/>
              <a:gd name="connsiteX1" fmla="*/ 11158201 w 11509730"/>
              <a:gd name="connsiteY1" fmla="*/ 0 h 3458229"/>
              <a:gd name="connsiteX2" fmla="*/ 11509730 w 11509730"/>
              <a:gd name="connsiteY2" fmla="*/ 351529 h 3458229"/>
              <a:gd name="connsiteX3" fmla="*/ 11509730 w 11509730"/>
              <a:gd name="connsiteY3" fmla="*/ 3106700 h 3458229"/>
              <a:gd name="connsiteX4" fmla="*/ 11158201 w 11509730"/>
              <a:gd name="connsiteY4" fmla="*/ 3458229 h 3458229"/>
              <a:gd name="connsiteX5" fmla="*/ 351529 w 11509730"/>
              <a:gd name="connsiteY5" fmla="*/ 3458229 h 3458229"/>
              <a:gd name="connsiteX6" fmla="*/ 0 w 11509730"/>
              <a:gd name="connsiteY6" fmla="*/ 3106700 h 3458229"/>
              <a:gd name="connsiteX7" fmla="*/ 0 w 11509730"/>
              <a:gd name="connsiteY7" fmla="*/ 351529 h 3458229"/>
              <a:gd name="connsiteX8" fmla="*/ 351529 w 11509730"/>
              <a:gd name="connsiteY8" fmla="*/ 0 h 3458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509730" h="3458229">
                <a:moveTo>
                  <a:pt x="351529" y="0"/>
                </a:moveTo>
                <a:lnTo>
                  <a:pt x="11158201" y="0"/>
                </a:lnTo>
                <a:cubicBezTo>
                  <a:pt x="11352345" y="0"/>
                  <a:pt x="11509730" y="157385"/>
                  <a:pt x="11509730" y="351529"/>
                </a:cubicBezTo>
                <a:lnTo>
                  <a:pt x="11509730" y="3106700"/>
                </a:lnTo>
                <a:cubicBezTo>
                  <a:pt x="11509730" y="3300844"/>
                  <a:pt x="11352345" y="3458229"/>
                  <a:pt x="11158201" y="3458229"/>
                </a:cubicBezTo>
                <a:lnTo>
                  <a:pt x="351529" y="3458229"/>
                </a:lnTo>
                <a:cubicBezTo>
                  <a:pt x="157385" y="3458229"/>
                  <a:pt x="0" y="3300844"/>
                  <a:pt x="0" y="3106700"/>
                </a:cubicBezTo>
                <a:lnTo>
                  <a:pt x="0" y="351529"/>
                </a:lnTo>
                <a:cubicBezTo>
                  <a:pt x="0" y="157385"/>
                  <a:pt x="157385" y="0"/>
                  <a:pt x="351529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343DB-FCC0-4D52-80F2-173D55390D61}" type="datetime1">
              <a:rPr lang="en-US" smtClean="0"/>
              <a:t>12/10/2025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77640" y="4162318"/>
            <a:ext cx="7772400" cy="2240280"/>
          </a:xfrm>
        </p:spPr>
        <p:txBody>
          <a:bodyPr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514350" indent="-285750">
              <a:buFont typeface="Arial" panose="020B0604020202020204" pitchFamily="34" charset="0"/>
              <a:buChar char="•"/>
              <a:defRPr sz="1600"/>
            </a:lvl2pPr>
            <a:lvl3pPr marL="742950" indent="-285750">
              <a:buFont typeface="Arial" panose="020B0604020202020204" pitchFamily="34" charset="0"/>
              <a:buChar char="•"/>
              <a:defRPr sz="1400"/>
            </a:lvl3pPr>
            <a:lvl4pPr marL="857250" indent="-171450">
              <a:buFont typeface="Arial" panose="020B0604020202020204" pitchFamily="34" charset="0"/>
              <a:buChar char="•"/>
              <a:defRPr sz="1200"/>
            </a:lvl4pPr>
            <a:lvl5pPr marL="1085850" indent="-171450"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312430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Photo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561425"/>
            <a:ext cx="2953618" cy="189280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6A25225-80A2-7139-2A81-39CA926639F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39373" y="3067414"/>
            <a:ext cx="11509730" cy="3458229"/>
          </a:xfrm>
          <a:custGeom>
            <a:avLst/>
            <a:gdLst>
              <a:gd name="connsiteX0" fmla="*/ 351529 w 11509730"/>
              <a:gd name="connsiteY0" fmla="*/ 0 h 3458229"/>
              <a:gd name="connsiteX1" fmla="*/ 11158201 w 11509730"/>
              <a:gd name="connsiteY1" fmla="*/ 0 h 3458229"/>
              <a:gd name="connsiteX2" fmla="*/ 11509730 w 11509730"/>
              <a:gd name="connsiteY2" fmla="*/ 351529 h 3458229"/>
              <a:gd name="connsiteX3" fmla="*/ 11509730 w 11509730"/>
              <a:gd name="connsiteY3" fmla="*/ 3106700 h 3458229"/>
              <a:gd name="connsiteX4" fmla="*/ 11158201 w 11509730"/>
              <a:gd name="connsiteY4" fmla="*/ 3458229 h 3458229"/>
              <a:gd name="connsiteX5" fmla="*/ 351529 w 11509730"/>
              <a:gd name="connsiteY5" fmla="*/ 3458229 h 3458229"/>
              <a:gd name="connsiteX6" fmla="*/ 0 w 11509730"/>
              <a:gd name="connsiteY6" fmla="*/ 3106700 h 3458229"/>
              <a:gd name="connsiteX7" fmla="*/ 0 w 11509730"/>
              <a:gd name="connsiteY7" fmla="*/ 351529 h 3458229"/>
              <a:gd name="connsiteX8" fmla="*/ 351529 w 11509730"/>
              <a:gd name="connsiteY8" fmla="*/ 0 h 3458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509730" h="3458229">
                <a:moveTo>
                  <a:pt x="351529" y="0"/>
                </a:moveTo>
                <a:lnTo>
                  <a:pt x="11158201" y="0"/>
                </a:lnTo>
                <a:cubicBezTo>
                  <a:pt x="11352345" y="0"/>
                  <a:pt x="11509730" y="157385"/>
                  <a:pt x="11509730" y="351529"/>
                </a:cubicBezTo>
                <a:lnTo>
                  <a:pt x="11509730" y="3106700"/>
                </a:lnTo>
                <a:cubicBezTo>
                  <a:pt x="11509730" y="3300844"/>
                  <a:pt x="11352345" y="3458229"/>
                  <a:pt x="11158201" y="3458229"/>
                </a:cubicBezTo>
                <a:lnTo>
                  <a:pt x="351529" y="3458229"/>
                </a:lnTo>
                <a:cubicBezTo>
                  <a:pt x="157385" y="3458229"/>
                  <a:pt x="0" y="3300844"/>
                  <a:pt x="0" y="3106700"/>
                </a:cubicBezTo>
                <a:lnTo>
                  <a:pt x="0" y="351529"/>
                </a:lnTo>
                <a:cubicBezTo>
                  <a:pt x="0" y="157385"/>
                  <a:pt x="157385" y="0"/>
                  <a:pt x="351529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6519672"/>
            <a:ext cx="3494314" cy="338328"/>
          </a:xfrm>
        </p:spPr>
        <p:txBody>
          <a:bodyPr/>
          <a:lstStyle/>
          <a:p>
            <a:fld id="{457C7506-9AD1-49AD-BE44-C83E35401EAD}" type="datetime1">
              <a:rPr lang="en-US" smtClean="0"/>
              <a:t>12/10/2025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77640" y="561425"/>
            <a:ext cx="7772400" cy="2240280"/>
          </a:xfrm>
        </p:spPr>
        <p:txBody>
          <a:bodyPr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514350" indent="-285750">
              <a:buFont typeface="Arial" panose="020B0604020202020204" pitchFamily="34" charset="0"/>
              <a:buChar char="•"/>
              <a:defRPr sz="1600"/>
            </a:lvl2pPr>
            <a:lvl3pPr marL="742950" indent="-285750">
              <a:buFont typeface="Arial" panose="020B0604020202020204" pitchFamily="34" charset="0"/>
              <a:buChar char="•"/>
              <a:defRPr sz="1400"/>
            </a:lvl3pPr>
            <a:lvl4pPr marL="857250" indent="-171450">
              <a:buFont typeface="Arial" panose="020B0604020202020204" pitchFamily="34" charset="0"/>
              <a:buChar char="•"/>
              <a:defRPr sz="1200"/>
            </a:lvl4pPr>
            <a:lvl5pPr marL="1085850" indent="-171450"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76521" y="6519672"/>
            <a:ext cx="2805405" cy="338328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2162" y="6519672"/>
            <a:ext cx="429207" cy="338328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192882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Photo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640080"/>
            <a:ext cx="11155680" cy="970463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45F6FDB5-F783-3538-287C-754C11C30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9768" y="1828800"/>
            <a:ext cx="6176399" cy="4425696"/>
          </a:xfrm>
          <a:custGeom>
            <a:avLst/>
            <a:gdLst>
              <a:gd name="connsiteX0" fmla="*/ 325421 w 6450717"/>
              <a:gd name="connsiteY0" fmla="*/ 0 h 4425696"/>
              <a:gd name="connsiteX1" fmla="*/ 6125296 w 6450717"/>
              <a:gd name="connsiteY1" fmla="*/ 0 h 4425696"/>
              <a:gd name="connsiteX2" fmla="*/ 6450717 w 6450717"/>
              <a:gd name="connsiteY2" fmla="*/ 325421 h 4425696"/>
              <a:gd name="connsiteX3" fmla="*/ 6450717 w 6450717"/>
              <a:gd name="connsiteY3" fmla="*/ 4100275 h 4425696"/>
              <a:gd name="connsiteX4" fmla="*/ 6125296 w 6450717"/>
              <a:gd name="connsiteY4" fmla="*/ 4425696 h 4425696"/>
              <a:gd name="connsiteX5" fmla="*/ 325421 w 6450717"/>
              <a:gd name="connsiteY5" fmla="*/ 4425696 h 4425696"/>
              <a:gd name="connsiteX6" fmla="*/ 0 w 6450717"/>
              <a:gd name="connsiteY6" fmla="*/ 4100275 h 4425696"/>
              <a:gd name="connsiteX7" fmla="*/ 0 w 6450717"/>
              <a:gd name="connsiteY7" fmla="*/ 325421 h 4425696"/>
              <a:gd name="connsiteX8" fmla="*/ 325421 w 6450717"/>
              <a:gd name="connsiteY8" fmla="*/ 0 h 4425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50717" h="4425696">
                <a:moveTo>
                  <a:pt x="325421" y="0"/>
                </a:moveTo>
                <a:lnTo>
                  <a:pt x="6125296" y="0"/>
                </a:lnTo>
                <a:cubicBezTo>
                  <a:pt x="6305021" y="0"/>
                  <a:pt x="6450717" y="145696"/>
                  <a:pt x="6450717" y="325421"/>
                </a:cubicBezTo>
                <a:lnTo>
                  <a:pt x="6450717" y="4100275"/>
                </a:lnTo>
                <a:cubicBezTo>
                  <a:pt x="6450717" y="4280000"/>
                  <a:pt x="6305021" y="4425696"/>
                  <a:pt x="6125296" y="4425696"/>
                </a:cubicBezTo>
                <a:lnTo>
                  <a:pt x="325421" y="4425696"/>
                </a:lnTo>
                <a:cubicBezTo>
                  <a:pt x="145696" y="4425696"/>
                  <a:pt x="0" y="4280000"/>
                  <a:pt x="0" y="4100275"/>
                </a:cubicBezTo>
                <a:lnTo>
                  <a:pt x="0" y="325421"/>
                </a:lnTo>
                <a:cubicBezTo>
                  <a:pt x="0" y="145696"/>
                  <a:pt x="145696" y="0"/>
                  <a:pt x="325421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1897688-419F-6EB2-5CC1-DC14924E5FC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287768" y="1828800"/>
            <a:ext cx="4297680" cy="44288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4BF2A-D949-4DFB-9912-9D6234B797F2}" type="datetime1">
              <a:rPr lang="en-US" smtClean="0"/>
              <a:t>12/10/2025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07848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Photo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548639"/>
            <a:ext cx="4855464" cy="1453896"/>
          </a:xfrm>
        </p:spPr>
        <p:txBody>
          <a:bodyPr anchor="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F5F2F272-6D18-7E06-3E9A-D10C5C50219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0075" y="2293496"/>
            <a:ext cx="4775158" cy="4039043"/>
          </a:xfrm>
          <a:custGeom>
            <a:avLst/>
            <a:gdLst>
              <a:gd name="connsiteX0" fmla="*/ 305917 w 4855463"/>
              <a:gd name="connsiteY0" fmla="*/ 0 h 4039043"/>
              <a:gd name="connsiteX1" fmla="*/ 4549547 w 4855463"/>
              <a:gd name="connsiteY1" fmla="*/ 0 h 4039043"/>
              <a:gd name="connsiteX2" fmla="*/ 4849249 w 4855463"/>
              <a:gd name="connsiteY2" fmla="*/ 244264 h 4039043"/>
              <a:gd name="connsiteX3" fmla="*/ 4855463 w 4855463"/>
              <a:gd name="connsiteY3" fmla="*/ 305907 h 4039043"/>
              <a:gd name="connsiteX4" fmla="*/ 4855463 w 4855463"/>
              <a:gd name="connsiteY4" fmla="*/ 3733136 h 4039043"/>
              <a:gd name="connsiteX5" fmla="*/ 4849249 w 4855463"/>
              <a:gd name="connsiteY5" fmla="*/ 3794779 h 4039043"/>
              <a:gd name="connsiteX6" fmla="*/ 4549547 w 4855463"/>
              <a:gd name="connsiteY6" fmla="*/ 4039043 h 4039043"/>
              <a:gd name="connsiteX7" fmla="*/ 305917 w 4855463"/>
              <a:gd name="connsiteY7" fmla="*/ 4039043 h 4039043"/>
              <a:gd name="connsiteX8" fmla="*/ 0 w 4855463"/>
              <a:gd name="connsiteY8" fmla="*/ 3733126 h 4039043"/>
              <a:gd name="connsiteX9" fmla="*/ 0 w 4855463"/>
              <a:gd name="connsiteY9" fmla="*/ 305917 h 4039043"/>
              <a:gd name="connsiteX10" fmla="*/ 305917 w 4855463"/>
              <a:gd name="connsiteY10" fmla="*/ 0 h 40390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855463" h="4039043">
                <a:moveTo>
                  <a:pt x="305917" y="0"/>
                </a:moveTo>
                <a:lnTo>
                  <a:pt x="4549547" y="0"/>
                </a:lnTo>
                <a:cubicBezTo>
                  <a:pt x="4697381" y="0"/>
                  <a:pt x="4820723" y="104863"/>
                  <a:pt x="4849249" y="244264"/>
                </a:cubicBezTo>
                <a:lnTo>
                  <a:pt x="4855463" y="305907"/>
                </a:lnTo>
                <a:lnTo>
                  <a:pt x="4855463" y="3733136"/>
                </a:lnTo>
                <a:lnTo>
                  <a:pt x="4849249" y="3794779"/>
                </a:lnTo>
                <a:cubicBezTo>
                  <a:pt x="4820723" y="3934180"/>
                  <a:pt x="4697381" y="4039043"/>
                  <a:pt x="4549547" y="4039043"/>
                </a:cubicBezTo>
                <a:lnTo>
                  <a:pt x="305917" y="4039043"/>
                </a:lnTo>
                <a:cubicBezTo>
                  <a:pt x="136964" y="4039043"/>
                  <a:pt x="0" y="3902079"/>
                  <a:pt x="0" y="3733126"/>
                </a:cubicBezTo>
                <a:lnTo>
                  <a:pt x="0" y="305917"/>
                </a:lnTo>
                <a:cubicBezTo>
                  <a:pt x="0" y="136964"/>
                  <a:pt x="136964" y="0"/>
                  <a:pt x="305917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BAC3300-BF12-B200-9F06-8D5AC45CB7E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96000" y="549275"/>
            <a:ext cx="5585925" cy="57832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63594C-FF61-4FB6-A5E4-597CB7D69CB6}" type="datetime1">
              <a:rPr lang="en-US" smtClean="0"/>
              <a:t>12/10/2025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042920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Photo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550218"/>
            <a:ext cx="3827439" cy="1453896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14639E5C-EF58-65A1-C364-F58DE761581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0075" y="2293494"/>
            <a:ext cx="3666744" cy="4039044"/>
          </a:xfrm>
          <a:custGeom>
            <a:avLst/>
            <a:gdLst>
              <a:gd name="connsiteX0" fmla="*/ 292716 w 3666744"/>
              <a:gd name="connsiteY0" fmla="*/ 0 h 4039044"/>
              <a:gd name="connsiteX1" fmla="*/ 3374028 w 3666744"/>
              <a:gd name="connsiteY1" fmla="*/ 0 h 4039044"/>
              <a:gd name="connsiteX2" fmla="*/ 3666744 w 3666744"/>
              <a:gd name="connsiteY2" fmla="*/ 292716 h 4039044"/>
              <a:gd name="connsiteX3" fmla="*/ 3666744 w 3666744"/>
              <a:gd name="connsiteY3" fmla="*/ 3746328 h 4039044"/>
              <a:gd name="connsiteX4" fmla="*/ 3374028 w 3666744"/>
              <a:gd name="connsiteY4" fmla="*/ 4039044 h 4039044"/>
              <a:gd name="connsiteX5" fmla="*/ 292716 w 3666744"/>
              <a:gd name="connsiteY5" fmla="*/ 4039044 h 4039044"/>
              <a:gd name="connsiteX6" fmla="*/ 0 w 3666744"/>
              <a:gd name="connsiteY6" fmla="*/ 3746328 h 4039044"/>
              <a:gd name="connsiteX7" fmla="*/ 0 w 3666744"/>
              <a:gd name="connsiteY7" fmla="*/ 292716 h 4039044"/>
              <a:gd name="connsiteX8" fmla="*/ 292716 w 3666744"/>
              <a:gd name="connsiteY8" fmla="*/ 0 h 4039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666744" h="4039044">
                <a:moveTo>
                  <a:pt x="292716" y="0"/>
                </a:moveTo>
                <a:lnTo>
                  <a:pt x="3374028" y="0"/>
                </a:lnTo>
                <a:cubicBezTo>
                  <a:pt x="3535691" y="0"/>
                  <a:pt x="3666744" y="131053"/>
                  <a:pt x="3666744" y="292716"/>
                </a:cubicBezTo>
                <a:lnTo>
                  <a:pt x="3666744" y="3746328"/>
                </a:lnTo>
                <a:cubicBezTo>
                  <a:pt x="3666744" y="3907991"/>
                  <a:pt x="3535691" y="4039044"/>
                  <a:pt x="3374028" y="4039044"/>
                </a:cubicBezTo>
                <a:lnTo>
                  <a:pt x="292716" y="4039044"/>
                </a:lnTo>
                <a:cubicBezTo>
                  <a:pt x="131053" y="4039044"/>
                  <a:pt x="0" y="3907991"/>
                  <a:pt x="0" y="3746328"/>
                </a:cubicBezTo>
                <a:lnTo>
                  <a:pt x="0" y="292716"/>
                </a:lnTo>
                <a:cubicBezTo>
                  <a:pt x="0" y="131053"/>
                  <a:pt x="131053" y="0"/>
                  <a:pt x="292716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3F7B03F-5EDA-605B-1A2E-F48896E489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120787" y="549275"/>
            <a:ext cx="6561138" cy="57881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205C6-AA77-4A66-BB27-EE68DDD0D193}" type="datetime1">
              <a:rPr lang="en-US" smtClean="0"/>
              <a:t>12/10/2025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690170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Number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B8561-D435-07DE-2456-79994CDFB8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776" y="782804"/>
            <a:ext cx="11201400" cy="4206240"/>
          </a:xfrm>
        </p:spPr>
        <p:txBody>
          <a:bodyPr>
            <a:normAutofit/>
          </a:bodyPr>
          <a:lstStyle>
            <a:lvl1pPr algn="ctr">
              <a:defRPr sz="27800">
                <a:solidFill>
                  <a:schemeClr val="tx2">
                    <a:lumMod val="90000"/>
                    <a:lumOff val="10000"/>
                  </a:schemeClr>
                </a:solidFill>
              </a:defRPr>
            </a:lvl1pPr>
          </a:lstStyle>
          <a:p>
            <a:r>
              <a:rPr lang="en-US"/>
              <a:t>##%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5DF3EE-4BB8-4215-E053-BF3ED1BB9F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05DF3-EEC7-45DF-A943-3E12702079E5}" type="datetime1">
              <a:rPr lang="en-US" smtClean="0"/>
              <a:t>12/10/2025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3AE6E7-0083-439C-3FBC-ADE4BE86C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F27A3B-009A-1790-7D93-9A1F6351D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42AC33E-6837-F850-DF64-4475DAA059E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93775" y="4989044"/>
            <a:ext cx="11201399" cy="1225296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2">
                    <a:lumMod val="90000"/>
                    <a:lumOff val="10000"/>
                  </a:schemeClr>
                </a:solidFill>
              </a:defRPr>
            </a:lvl1pPr>
            <a:lvl2pPr marL="228600" indent="0" algn="ctr">
              <a:buNone/>
              <a:defRPr sz="2000">
                <a:solidFill>
                  <a:schemeClr val="tx2">
                    <a:lumMod val="90000"/>
                    <a:lumOff val="10000"/>
                  </a:schemeClr>
                </a:solidFill>
              </a:defRPr>
            </a:lvl2pPr>
            <a:lvl3pPr marL="457200" indent="0" algn="ctr">
              <a:buNone/>
              <a:defRPr sz="1800">
                <a:solidFill>
                  <a:schemeClr val="tx2">
                    <a:lumMod val="90000"/>
                    <a:lumOff val="10000"/>
                  </a:schemeClr>
                </a:solidFill>
              </a:defRPr>
            </a:lvl3pPr>
            <a:lvl4pPr marL="685800" indent="0" algn="ctr">
              <a:buNone/>
              <a:defRPr sz="1600">
                <a:solidFill>
                  <a:schemeClr val="tx2">
                    <a:lumMod val="90000"/>
                    <a:lumOff val="10000"/>
                  </a:schemeClr>
                </a:solidFill>
              </a:defRPr>
            </a:lvl4pPr>
            <a:lvl5pPr marL="914400" indent="0" algn="ctr">
              <a:buNone/>
              <a:defRPr sz="1400">
                <a:solidFill>
                  <a:schemeClr val="tx2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073806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Number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B8561-D435-07DE-2456-79994CDFB8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776" y="782804"/>
            <a:ext cx="11201400" cy="4206240"/>
          </a:xfrm>
        </p:spPr>
        <p:txBody>
          <a:bodyPr>
            <a:normAutofit/>
          </a:bodyPr>
          <a:lstStyle>
            <a:lvl1pPr algn="ctr">
              <a:defRPr sz="27800"/>
            </a:lvl1pPr>
          </a:lstStyle>
          <a:p>
            <a:r>
              <a:rPr lang="en-US"/>
              <a:t>##%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5DF3EE-4BB8-4215-E053-BF3ED1BB9F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39EAFF-A363-4554-A2A5-F61FABD0CE04}" type="datetime1">
              <a:rPr lang="en-US" smtClean="0"/>
              <a:t>12/10/2025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3AE6E7-0083-439C-3FBC-ADE4BE86C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F27A3B-009A-1790-7D93-9A1F6351D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42AC33E-6837-F850-DF64-4475DAA059E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93776" y="4989044"/>
            <a:ext cx="11201400" cy="1225296"/>
          </a:xfrm>
        </p:spPr>
        <p:txBody>
          <a:bodyPr>
            <a:normAutofit/>
          </a:bodyPr>
          <a:lstStyle>
            <a:lvl1pPr marL="0" indent="0" algn="ctr">
              <a:buNone/>
              <a:defRPr sz="2800"/>
            </a:lvl1pPr>
            <a:lvl2pPr marL="228600" indent="0" algn="ctr">
              <a:buNone/>
              <a:defRPr sz="2400"/>
            </a:lvl2pPr>
            <a:lvl3pPr marL="457200" indent="0" algn="ctr">
              <a:buNone/>
              <a:defRPr sz="2000"/>
            </a:lvl3pPr>
            <a:lvl4pPr marL="685800" indent="0" algn="ctr">
              <a:buNone/>
              <a:defRPr sz="1800"/>
            </a:lvl4pPr>
            <a:lvl5pPr marL="914400" indent="0" algn="ctr"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630858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Number 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B8561-D435-07DE-2456-79994CDFB8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9768" y="603504"/>
            <a:ext cx="11201400" cy="4206240"/>
          </a:xfrm>
        </p:spPr>
        <p:txBody>
          <a:bodyPr>
            <a:normAutofit/>
          </a:bodyPr>
          <a:lstStyle>
            <a:lvl1pPr algn="l">
              <a:defRPr sz="27800">
                <a:solidFill>
                  <a:schemeClr val="tx2">
                    <a:lumMod val="90000"/>
                    <a:lumOff val="10000"/>
                  </a:schemeClr>
                </a:solidFill>
              </a:defRPr>
            </a:lvl1pPr>
          </a:lstStyle>
          <a:p>
            <a:r>
              <a:rPr lang="en-US"/>
              <a:t>##%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5DF3EE-4BB8-4215-E053-BF3ED1BB9F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47950-0717-4110-9557-F08D8A545BF8}" type="datetime1">
              <a:rPr lang="en-US" smtClean="0"/>
              <a:t>12/10/2025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3AE6E7-0083-439C-3FBC-ADE4BE86C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F27A3B-009A-1790-7D93-9A1F6351D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42AC33E-6837-F850-DF64-4475DAA059E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9768" y="4809744"/>
            <a:ext cx="5897880" cy="1353312"/>
          </a:xfr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chemeClr val="tx2">
                    <a:lumMod val="90000"/>
                    <a:lumOff val="10000"/>
                  </a:schemeClr>
                </a:solidFill>
              </a:defRPr>
            </a:lvl1pPr>
            <a:lvl2pPr marL="228600" indent="0" algn="l">
              <a:buNone/>
              <a:defRPr sz="2400">
                <a:solidFill>
                  <a:schemeClr val="tx2">
                    <a:lumMod val="90000"/>
                    <a:lumOff val="10000"/>
                  </a:schemeClr>
                </a:solidFill>
              </a:defRPr>
            </a:lvl2pPr>
            <a:lvl3pPr marL="457200" indent="0" algn="l">
              <a:buNone/>
              <a:defRPr sz="2000">
                <a:solidFill>
                  <a:schemeClr val="tx2">
                    <a:lumMod val="90000"/>
                    <a:lumOff val="10000"/>
                  </a:schemeClr>
                </a:solidFill>
              </a:defRPr>
            </a:lvl3pPr>
            <a:lvl4pPr marL="685800" indent="0" algn="l">
              <a:buNone/>
              <a:defRPr sz="1800">
                <a:solidFill>
                  <a:schemeClr val="tx2">
                    <a:lumMod val="90000"/>
                    <a:lumOff val="10000"/>
                  </a:schemeClr>
                </a:solidFill>
              </a:defRPr>
            </a:lvl4pPr>
            <a:lvl5pPr marL="914400" indent="0" algn="l">
              <a:buNone/>
              <a:defRPr sz="1600">
                <a:solidFill>
                  <a:schemeClr val="tx2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343277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Photo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9768" y="5276088"/>
            <a:ext cx="11347704" cy="786384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9768" y="5980176"/>
            <a:ext cx="11347704" cy="530352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F9A648C8-0436-6FAF-8B52-BA15EFB5F90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42901" y="343038"/>
            <a:ext cx="11506200" cy="4792766"/>
          </a:xfrm>
          <a:custGeom>
            <a:avLst/>
            <a:gdLst>
              <a:gd name="connsiteX0" fmla="*/ 292023 w 11506200"/>
              <a:gd name="connsiteY0" fmla="*/ 0 h 4792766"/>
              <a:gd name="connsiteX1" fmla="*/ 11214177 w 11506200"/>
              <a:gd name="connsiteY1" fmla="*/ 0 h 4792766"/>
              <a:gd name="connsiteX2" fmla="*/ 11506200 w 11506200"/>
              <a:gd name="connsiteY2" fmla="*/ 292023 h 4792766"/>
              <a:gd name="connsiteX3" fmla="*/ 11506200 w 11506200"/>
              <a:gd name="connsiteY3" fmla="*/ 4500743 h 4792766"/>
              <a:gd name="connsiteX4" fmla="*/ 11214177 w 11506200"/>
              <a:gd name="connsiteY4" fmla="*/ 4792766 h 4792766"/>
              <a:gd name="connsiteX5" fmla="*/ 292023 w 11506200"/>
              <a:gd name="connsiteY5" fmla="*/ 4792766 h 4792766"/>
              <a:gd name="connsiteX6" fmla="*/ 0 w 11506200"/>
              <a:gd name="connsiteY6" fmla="*/ 4500743 h 4792766"/>
              <a:gd name="connsiteX7" fmla="*/ 0 w 11506200"/>
              <a:gd name="connsiteY7" fmla="*/ 292023 h 4792766"/>
              <a:gd name="connsiteX8" fmla="*/ 292023 w 11506200"/>
              <a:gd name="connsiteY8" fmla="*/ 0 h 47927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506200" h="4792766">
                <a:moveTo>
                  <a:pt x="292023" y="0"/>
                </a:moveTo>
                <a:lnTo>
                  <a:pt x="11214177" y="0"/>
                </a:lnTo>
                <a:cubicBezTo>
                  <a:pt x="11375457" y="0"/>
                  <a:pt x="11506200" y="130743"/>
                  <a:pt x="11506200" y="292023"/>
                </a:cubicBezTo>
                <a:lnTo>
                  <a:pt x="11506200" y="4500743"/>
                </a:lnTo>
                <a:cubicBezTo>
                  <a:pt x="11506200" y="4662023"/>
                  <a:pt x="11375457" y="4792766"/>
                  <a:pt x="11214177" y="4792766"/>
                </a:cubicBezTo>
                <a:lnTo>
                  <a:pt x="292023" y="4792766"/>
                </a:lnTo>
                <a:cubicBezTo>
                  <a:pt x="130743" y="4792766"/>
                  <a:pt x="0" y="4662023"/>
                  <a:pt x="0" y="4500743"/>
                </a:cubicBezTo>
                <a:lnTo>
                  <a:pt x="0" y="292023"/>
                </a:lnTo>
                <a:cubicBezTo>
                  <a:pt x="0" y="130743"/>
                  <a:pt x="130743" y="0"/>
                  <a:pt x="292023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6519672"/>
            <a:ext cx="3494314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  <a:effectLst/>
              </a:defRPr>
            </a:lvl1pPr>
          </a:lstStyle>
          <a:p>
            <a:fld id="{A94E042F-6826-4E41-A6B0-8BF606E4151E}" type="datetime1">
              <a:rPr lang="en-US" smtClean="0"/>
              <a:t>12/10/2025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76521" y="6519672"/>
            <a:ext cx="2805405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  <a:effectLst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2162" y="6519672"/>
            <a:ext cx="429207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94241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atem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1F94A-833D-4D19-8ACB-52DAEF08569A}" type="datetime1">
              <a:rPr lang="en-US" smtClean="0"/>
              <a:t>12/10/2025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548640"/>
            <a:ext cx="8266176" cy="5605272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5000" b="1"/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/>
              <a:t>Click to edit Statement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9048061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3F0761-EA67-F7D1-62E4-095EADA262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99616" y="1823376"/>
            <a:ext cx="9198864" cy="2875175"/>
          </a:xfrm>
        </p:spPr>
        <p:txBody>
          <a:bodyPr anchor="ctr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Quote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9A78CD0-57A9-DB86-E3A3-40628E6D68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C3A70-5484-4418-A739-7B973E09E7E8}" type="datetime1">
              <a:rPr lang="en-US" smtClean="0"/>
              <a:t>12/10/2025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4C2DF4-76B6-1299-74E1-66F403C01A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35CA15-3DFE-125B-C658-77179EDEA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5FAB025-061F-4B04-451A-37E42755863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499616" y="5276088"/>
            <a:ext cx="9198864" cy="466344"/>
          </a:xfrm>
        </p:spPr>
        <p:txBody>
          <a:bodyPr>
            <a:normAutofit/>
          </a:bodyPr>
          <a:lstStyle>
            <a:lvl1pPr marL="0" indent="0">
              <a:buNone/>
              <a:defRPr sz="2200" b="1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  <a:lvl2pPr marL="228600" indent="0">
              <a:buNone/>
              <a:defRPr sz="2000" b="1">
                <a:solidFill>
                  <a:schemeClr val="tx2">
                    <a:lumMod val="75000"/>
                    <a:lumOff val="25000"/>
                  </a:schemeClr>
                </a:solidFill>
              </a:defRPr>
            </a:lvl2pPr>
            <a:lvl3pPr marL="457200" indent="0">
              <a:buNone/>
              <a:defRPr sz="1800" b="1">
                <a:solidFill>
                  <a:schemeClr val="tx2">
                    <a:lumMod val="75000"/>
                    <a:lumOff val="25000"/>
                  </a:schemeClr>
                </a:solidFill>
              </a:defRPr>
            </a:lvl3pPr>
            <a:lvl4pPr marL="685800" indent="0">
              <a:buNone/>
              <a:defRPr sz="1600" b="1">
                <a:solidFill>
                  <a:schemeClr val="tx2">
                    <a:lumMod val="75000"/>
                    <a:lumOff val="25000"/>
                  </a:schemeClr>
                </a:solidFill>
              </a:defRPr>
            </a:lvl4pPr>
            <a:lvl5pPr marL="914400" indent="0">
              <a:buNone/>
              <a:defRPr sz="1400" b="1">
                <a:solidFill>
                  <a:schemeClr val="tx2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Quote Author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6385425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4A9563B-AAD5-FEB6-A529-82D8BF95E524}"/>
              </a:ext>
            </a:extLst>
          </p:cNvPr>
          <p:cNvSpPr/>
          <p:nvPr userDrawn="1"/>
        </p:nvSpPr>
        <p:spPr>
          <a:xfrm>
            <a:off x="806386" y="760151"/>
            <a:ext cx="10579222" cy="5337698"/>
          </a:xfrm>
          <a:prstGeom prst="roundRect">
            <a:avLst>
              <a:gd name="adj" fmla="val 6093"/>
            </a:avLst>
          </a:prstGeom>
          <a:solidFill>
            <a:schemeClr val="bg2"/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0EDE6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3F0761-EA67-F7D1-62E4-095EADA262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55064" y="2092751"/>
            <a:ext cx="8695944" cy="2128102"/>
          </a:xfr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800"/>
            </a:lvl1pPr>
          </a:lstStyle>
          <a:p>
            <a:r>
              <a:rPr lang="en-US"/>
              <a:t>Click to edit Quote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9A78CD0-57A9-DB86-E3A3-40628E6D68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9960C-742D-4508-821A-E36FD033CDBF}" type="datetime1">
              <a:rPr lang="en-US" smtClean="0"/>
              <a:t>12/10/2025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4C2DF4-76B6-1299-74E1-66F403C01A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35CA15-3DFE-125B-C658-77179EDEA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5FAB025-061F-4B04-451A-37E42755863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655064" y="5120640"/>
            <a:ext cx="8695944" cy="621792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>
              <a:buNone/>
              <a:defRPr lang="en-US" b="1" dirty="0"/>
            </a:lvl1pPr>
            <a:lvl2pPr marL="228600" indent="0">
              <a:buNone/>
              <a:defRPr lang="en-US" b="1" dirty="0"/>
            </a:lvl2pPr>
            <a:lvl3pPr marL="457200" indent="0">
              <a:buNone/>
              <a:defRPr lang="en-US" b="1" dirty="0"/>
            </a:lvl3pPr>
            <a:lvl4pPr marL="685800" indent="0">
              <a:buNone/>
              <a:defRPr lang="en-US" b="1" dirty="0"/>
            </a:lvl4pPr>
            <a:lvl5pPr marL="914400" indent="0">
              <a:buNone/>
              <a:defRPr lang="en-US" b="1" dirty="0"/>
            </a:lvl5pPr>
          </a:lstStyle>
          <a:p>
            <a:pPr lvl="0"/>
            <a:r>
              <a:rPr lang="en-US"/>
              <a:t>Quote Author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3695188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3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9768" y="438912"/>
            <a:ext cx="9619488" cy="4526280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Quote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9768" y="4965192"/>
            <a:ext cx="5431536" cy="1289304"/>
          </a:xfrm>
        </p:spPr>
        <p:txBody>
          <a:bodyPr anchor="b">
            <a:normAutofit/>
          </a:bodyPr>
          <a:lstStyle>
            <a:lvl1pPr marL="0" indent="0" algn="l">
              <a:buNone/>
              <a:defRPr sz="18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7E0D0A5-9A76-413F-B8E0-5A45841D7E46}" type="datetime1">
              <a:rPr lang="en-US" smtClean="0"/>
              <a:t>12/10/2025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23955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4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9768" y="1179576"/>
            <a:ext cx="9317736" cy="3785616"/>
          </a:xfr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Quote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9768" y="4965192"/>
            <a:ext cx="5431536" cy="128930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D0AF003-CBE1-47D7-BB91-14D8E3A57039}" type="datetime1">
              <a:rPr lang="en-US" smtClean="0"/>
              <a:t>12/10/2025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27890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7" y="294248"/>
            <a:ext cx="11164825" cy="95848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A7BFCD9-16A4-5745-7BB3-7836095FF16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0213" y="2020825"/>
            <a:ext cx="5211762" cy="4343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30EDC57-7D17-D4C8-5C60-A44A480EA99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81750" y="2020824"/>
            <a:ext cx="5213350" cy="4343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EEC48-96C8-40C8-BC32-68BFC261013A}" type="datetime1">
              <a:rPr lang="en-US" smtClean="0"/>
              <a:t>12/10/2025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541986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276166"/>
            <a:ext cx="11164824" cy="97656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9767" y="1380744"/>
            <a:ext cx="5212080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B5BB1DC-4DAA-D220-25A9-5752C158FD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0213" y="2020888"/>
            <a:ext cx="5211762" cy="4343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82512" y="1380744"/>
            <a:ext cx="5212080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AB67A04-5E8D-18C5-D47A-A5B5CFE568A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81750" y="2020888"/>
            <a:ext cx="5213350" cy="4343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079F91-8FDB-4AB3-84FB-6B8E68AF702B}" type="datetime1">
              <a:rPr lang="en-US" smtClean="0"/>
              <a:t>12/10/2025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195401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1D436-D43A-4662-BADB-33E2F793B997}" type="datetime1">
              <a:rPr lang="en-US" smtClean="0"/>
              <a:t>12/10/2025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993985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C9DBE-31FF-4D71-B719-92EBAC3193CE}" type="datetime1">
              <a:rPr lang="en-US" smtClean="0"/>
              <a:t>12/10/2025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3014661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553616"/>
            <a:ext cx="3595634" cy="1757505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29769" y="2311121"/>
            <a:ext cx="3309608" cy="3993263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6995" y="553616"/>
            <a:ext cx="6466741" cy="5752566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2F576B-5432-44C5-AE72-B8C78722FE99}" type="datetime1">
              <a:rPr lang="en-US" smtClean="0"/>
              <a:t>12/10/2025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07786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Photo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9768" y="411480"/>
            <a:ext cx="4590288" cy="3739896"/>
          </a:xfrm>
        </p:spPr>
        <p:txBody>
          <a:bodyPr anchor="t">
            <a:normAutofit/>
          </a:bodyPr>
          <a:lstStyle>
            <a:lvl1pPr algn="l">
              <a:defRPr sz="52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9768" y="4873752"/>
            <a:ext cx="4206240" cy="1380744"/>
          </a:xfrm>
        </p:spPr>
        <p:txBody>
          <a:bodyPr anchor="b">
            <a:normAutofit/>
          </a:bodyPr>
          <a:lstStyle>
            <a:lvl1pPr marL="0" indent="0" algn="l">
              <a:buNone/>
              <a:defRPr sz="18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55FC269D-AA10-2D35-8DD6-33E0E2CC406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91348" y="343038"/>
            <a:ext cx="6257031" cy="6172200"/>
          </a:xfrm>
          <a:custGeom>
            <a:avLst/>
            <a:gdLst>
              <a:gd name="connsiteX0" fmla="*/ 318609 w 6257031"/>
              <a:gd name="connsiteY0" fmla="*/ 0 h 6172200"/>
              <a:gd name="connsiteX1" fmla="*/ 5938422 w 6257031"/>
              <a:gd name="connsiteY1" fmla="*/ 0 h 6172200"/>
              <a:gd name="connsiteX2" fmla="*/ 6257031 w 6257031"/>
              <a:gd name="connsiteY2" fmla="*/ 318609 h 6172200"/>
              <a:gd name="connsiteX3" fmla="*/ 6257031 w 6257031"/>
              <a:gd name="connsiteY3" fmla="*/ 5853591 h 6172200"/>
              <a:gd name="connsiteX4" fmla="*/ 5938422 w 6257031"/>
              <a:gd name="connsiteY4" fmla="*/ 6172200 h 6172200"/>
              <a:gd name="connsiteX5" fmla="*/ 318609 w 6257031"/>
              <a:gd name="connsiteY5" fmla="*/ 6172200 h 6172200"/>
              <a:gd name="connsiteX6" fmla="*/ 0 w 6257031"/>
              <a:gd name="connsiteY6" fmla="*/ 5853591 h 6172200"/>
              <a:gd name="connsiteX7" fmla="*/ 0 w 6257031"/>
              <a:gd name="connsiteY7" fmla="*/ 318609 h 6172200"/>
              <a:gd name="connsiteX8" fmla="*/ 318609 w 6257031"/>
              <a:gd name="connsiteY8" fmla="*/ 0 h 617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57031" h="6172200">
                <a:moveTo>
                  <a:pt x="318609" y="0"/>
                </a:moveTo>
                <a:lnTo>
                  <a:pt x="5938422" y="0"/>
                </a:lnTo>
                <a:cubicBezTo>
                  <a:pt x="6114385" y="0"/>
                  <a:pt x="6257031" y="142646"/>
                  <a:pt x="6257031" y="318609"/>
                </a:cubicBezTo>
                <a:lnTo>
                  <a:pt x="6257031" y="5853591"/>
                </a:lnTo>
                <a:cubicBezTo>
                  <a:pt x="6257031" y="6029554"/>
                  <a:pt x="6114385" y="6172200"/>
                  <a:pt x="5938422" y="6172200"/>
                </a:cubicBezTo>
                <a:lnTo>
                  <a:pt x="318609" y="6172200"/>
                </a:lnTo>
                <a:cubicBezTo>
                  <a:pt x="142646" y="6172200"/>
                  <a:pt x="0" y="6029554"/>
                  <a:pt x="0" y="5853591"/>
                </a:cubicBezTo>
                <a:lnTo>
                  <a:pt x="0" y="318609"/>
                </a:lnTo>
                <a:cubicBezTo>
                  <a:pt x="0" y="142646"/>
                  <a:pt x="142646" y="0"/>
                  <a:pt x="318609" y="0"/>
                </a:cubicBezTo>
                <a:close/>
              </a:path>
            </a:pathLst>
          </a:custGeom>
          <a:blipFill dpi="0" rotWithShape="1">
            <a:blip r:embed="rId2"/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  <a:effectLst/>
              </a:defRPr>
            </a:lvl1pPr>
          </a:lstStyle>
          <a:p>
            <a:fld id="{3E408205-B154-4943-AEBC-86E16421E5DB}" type="datetime1">
              <a:rPr lang="en-US" smtClean="0"/>
              <a:t>12/10/2025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6117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557784"/>
            <a:ext cx="3713996" cy="2212313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29767" y="2826137"/>
            <a:ext cx="3310128" cy="3434638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ADACA751-BBB2-3E33-EA6C-54B4A7F6842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063319" y="342901"/>
            <a:ext cx="6785782" cy="6172198"/>
          </a:xfrm>
          <a:custGeom>
            <a:avLst/>
            <a:gdLst>
              <a:gd name="connsiteX0" fmla="*/ 264355 w 6785782"/>
              <a:gd name="connsiteY0" fmla="*/ 0 h 6172198"/>
              <a:gd name="connsiteX1" fmla="*/ 6521427 w 6785782"/>
              <a:gd name="connsiteY1" fmla="*/ 0 h 6172198"/>
              <a:gd name="connsiteX2" fmla="*/ 6785782 w 6785782"/>
              <a:gd name="connsiteY2" fmla="*/ 264355 h 6172198"/>
              <a:gd name="connsiteX3" fmla="*/ 6785782 w 6785782"/>
              <a:gd name="connsiteY3" fmla="*/ 5907843 h 6172198"/>
              <a:gd name="connsiteX4" fmla="*/ 6521427 w 6785782"/>
              <a:gd name="connsiteY4" fmla="*/ 6172198 h 6172198"/>
              <a:gd name="connsiteX5" fmla="*/ 264355 w 6785782"/>
              <a:gd name="connsiteY5" fmla="*/ 6172198 h 6172198"/>
              <a:gd name="connsiteX6" fmla="*/ 0 w 6785782"/>
              <a:gd name="connsiteY6" fmla="*/ 5907843 h 6172198"/>
              <a:gd name="connsiteX7" fmla="*/ 0 w 6785782"/>
              <a:gd name="connsiteY7" fmla="*/ 264355 h 6172198"/>
              <a:gd name="connsiteX8" fmla="*/ 264355 w 6785782"/>
              <a:gd name="connsiteY8" fmla="*/ 0 h 6172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85782" h="6172198">
                <a:moveTo>
                  <a:pt x="264355" y="0"/>
                </a:moveTo>
                <a:lnTo>
                  <a:pt x="6521427" y="0"/>
                </a:lnTo>
                <a:cubicBezTo>
                  <a:pt x="6667426" y="0"/>
                  <a:pt x="6785782" y="118356"/>
                  <a:pt x="6785782" y="264355"/>
                </a:cubicBezTo>
                <a:lnTo>
                  <a:pt x="6785782" y="5907843"/>
                </a:lnTo>
                <a:cubicBezTo>
                  <a:pt x="6785782" y="6053842"/>
                  <a:pt x="6667426" y="6172198"/>
                  <a:pt x="6521427" y="6172198"/>
                </a:cubicBezTo>
                <a:lnTo>
                  <a:pt x="264355" y="6172198"/>
                </a:lnTo>
                <a:cubicBezTo>
                  <a:pt x="118356" y="6172198"/>
                  <a:pt x="0" y="6053842"/>
                  <a:pt x="0" y="5907843"/>
                </a:cubicBezTo>
                <a:lnTo>
                  <a:pt x="0" y="264355"/>
                </a:lnTo>
                <a:cubicBezTo>
                  <a:pt x="0" y="118356"/>
                  <a:pt x="118356" y="0"/>
                  <a:pt x="264355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66CE1-0051-42BD-BBD3-CB4EC65FC51D}" type="datetime1">
              <a:rPr lang="en-US" smtClean="0"/>
              <a:t>12/10/2025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8715355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s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429768"/>
            <a:ext cx="10890374" cy="1627632"/>
          </a:xfrm>
        </p:spPr>
        <p:txBody>
          <a:bodyPr anchor="t">
            <a:noAutofit/>
          </a:bodyPr>
          <a:lstStyle>
            <a:lvl1pPr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7E1FCC9-2D1D-9C6B-8C9A-E3D0A77DBEF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9768" y="3264408"/>
            <a:ext cx="10890374" cy="283464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404B75-5BA7-423E-A6AE-B3781CB72AA9}" type="datetime1">
              <a:rPr lang="en-US" smtClean="0"/>
              <a:t>12/10/2025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38030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sion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1627318"/>
            <a:ext cx="7370064" cy="184202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53FFEDA-E57B-DF13-2394-A1514E15F85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29768" y="3622673"/>
            <a:ext cx="7370064" cy="2231136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dirty="0"/>
            </a:lvl1pPr>
            <a:lvl2pPr marL="228600" indent="0">
              <a:buNone/>
              <a:defRPr lang="en-US" dirty="0"/>
            </a:lvl2pPr>
            <a:lvl3pPr marL="457200" indent="0">
              <a:buNone/>
              <a:defRPr lang="en-US" dirty="0"/>
            </a:lvl3pPr>
            <a:lvl4pPr marL="685800" indent="0">
              <a:buNone/>
              <a:defRPr lang="en-US" dirty="0"/>
            </a:lvl4pPr>
            <a:lvl5pPr marL="914400" indent="0">
              <a:buNone/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C1F7B-2472-4057-932A-A13696216B5F}" type="datetime1">
              <a:rPr lang="en-US" smtClean="0"/>
              <a:t>12/10/2025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61055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Photo 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9768" y="411480"/>
            <a:ext cx="5330952" cy="3739896"/>
          </a:xfrm>
        </p:spPr>
        <p:txBody>
          <a:bodyPr anchor="t">
            <a:normAutofit/>
          </a:bodyPr>
          <a:lstStyle>
            <a:lvl1pPr algn="l">
              <a:defRPr sz="6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9768" y="4873752"/>
            <a:ext cx="4517136" cy="1380744"/>
          </a:xfrm>
        </p:spPr>
        <p:txBody>
          <a:bodyPr anchor="b">
            <a:normAutofit/>
          </a:bodyPr>
          <a:lstStyle>
            <a:lvl1pPr marL="0" indent="0" algn="l">
              <a:buNone/>
              <a:defRPr sz="18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  <a:effectLst/>
              </a:defRPr>
            </a:lvl1pPr>
          </a:lstStyle>
          <a:p>
            <a:fld id="{BD144122-2A67-493C-895E-2682608B0F6A}" type="datetime1">
              <a:rPr lang="en-US" smtClean="0"/>
              <a:t>12/10/2025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8F28510C-0939-D915-FCC8-7D8AD447578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517247" y="342900"/>
            <a:ext cx="5334000" cy="6172200"/>
          </a:xfrm>
          <a:custGeom>
            <a:avLst/>
            <a:gdLst>
              <a:gd name="connsiteX0" fmla="*/ 305905 w 5334000"/>
              <a:gd name="connsiteY0" fmla="*/ 0 h 6172200"/>
              <a:gd name="connsiteX1" fmla="*/ 5028095 w 5334000"/>
              <a:gd name="connsiteY1" fmla="*/ 0 h 6172200"/>
              <a:gd name="connsiteX2" fmla="*/ 5334000 w 5334000"/>
              <a:gd name="connsiteY2" fmla="*/ 305905 h 6172200"/>
              <a:gd name="connsiteX3" fmla="*/ 5334000 w 5334000"/>
              <a:gd name="connsiteY3" fmla="*/ 5866295 h 6172200"/>
              <a:gd name="connsiteX4" fmla="*/ 5028095 w 5334000"/>
              <a:gd name="connsiteY4" fmla="*/ 6172200 h 6172200"/>
              <a:gd name="connsiteX5" fmla="*/ 305905 w 5334000"/>
              <a:gd name="connsiteY5" fmla="*/ 6172200 h 6172200"/>
              <a:gd name="connsiteX6" fmla="*/ 0 w 5334000"/>
              <a:gd name="connsiteY6" fmla="*/ 5866295 h 6172200"/>
              <a:gd name="connsiteX7" fmla="*/ 0 w 5334000"/>
              <a:gd name="connsiteY7" fmla="*/ 305905 h 6172200"/>
              <a:gd name="connsiteX8" fmla="*/ 305905 w 5334000"/>
              <a:gd name="connsiteY8" fmla="*/ 0 h 617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334000" h="6172200">
                <a:moveTo>
                  <a:pt x="305905" y="0"/>
                </a:moveTo>
                <a:lnTo>
                  <a:pt x="5028095" y="0"/>
                </a:lnTo>
                <a:cubicBezTo>
                  <a:pt x="5197042" y="0"/>
                  <a:pt x="5334000" y="136958"/>
                  <a:pt x="5334000" y="305905"/>
                </a:cubicBezTo>
                <a:lnTo>
                  <a:pt x="5334000" y="5866295"/>
                </a:lnTo>
                <a:cubicBezTo>
                  <a:pt x="5334000" y="6035242"/>
                  <a:pt x="5197042" y="6172200"/>
                  <a:pt x="5028095" y="6172200"/>
                </a:cubicBezTo>
                <a:lnTo>
                  <a:pt x="305905" y="6172200"/>
                </a:lnTo>
                <a:cubicBezTo>
                  <a:pt x="136958" y="6172200"/>
                  <a:pt x="0" y="6035242"/>
                  <a:pt x="0" y="5866295"/>
                </a:cubicBezTo>
                <a:lnTo>
                  <a:pt x="0" y="305905"/>
                </a:lnTo>
                <a:cubicBezTo>
                  <a:pt x="0" y="136958"/>
                  <a:pt x="136958" y="0"/>
                  <a:pt x="305905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09677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Photo 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69480" y="411480"/>
            <a:ext cx="4361688" cy="3968496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69480" y="4873752"/>
            <a:ext cx="4206240" cy="1380744"/>
          </a:xfrm>
        </p:spPr>
        <p:txBody>
          <a:bodyPr anchor="b">
            <a:normAutofit/>
          </a:bodyPr>
          <a:lstStyle>
            <a:lvl1pPr marL="0" indent="0" algn="l">
              <a:buNone/>
              <a:defRPr sz="18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55FC269D-AA10-2D35-8DD6-33E0E2CC406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47472" y="343038"/>
            <a:ext cx="6257031" cy="6172200"/>
          </a:xfrm>
          <a:custGeom>
            <a:avLst/>
            <a:gdLst>
              <a:gd name="connsiteX0" fmla="*/ 318609 w 6257031"/>
              <a:gd name="connsiteY0" fmla="*/ 0 h 6172200"/>
              <a:gd name="connsiteX1" fmla="*/ 5938422 w 6257031"/>
              <a:gd name="connsiteY1" fmla="*/ 0 h 6172200"/>
              <a:gd name="connsiteX2" fmla="*/ 6257031 w 6257031"/>
              <a:gd name="connsiteY2" fmla="*/ 318609 h 6172200"/>
              <a:gd name="connsiteX3" fmla="*/ 6257031 w 6257031"/>
              <a:gd name="connsiteY3" fmla="*/ 5853591 h 6172200"/>
              <a:gd name="connsiteX4" fmla="*/ 5938422 w 6257031"/>
              <a:gd name="connsiteY4" fmla="*/ 6172200 h 6172200"/>
              <a:gd name="connsiteX5" fmla="*/ 318609 w 6257031"/>
              <a:gd name="connsiteY5" fmla="*/ 6172200 h 6172200"/>
              <a:gd name="connsiteX6" fmla="*/ 0 w 6257031"/>
              <a:gd name="connsiteY6" fmla="*/ 5853591 h 6172200"/>
              <a:gd name="connsiteX7" fmla="*/ 0 w 6257031"/>
              <a:gd name="connsiteY7" fmla="*/ 318609 h 6172200"/>
              <a:gd name="connsiteX8" fmla="*/ 318609 w 6257031"/>
              <a:gd name="connsiteY8" fmla="*/ 0 h 617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57031" h="6172200">
                <a:moveTo>
                  <a:pt x="318609" y="0"/>
                </a:moveTo>
                <a:lnTo>
                  <a:pt x="5938422" y="0"/>
                </a:lnTo>
                <a:cubicBezTo>
                  <a:pt x="6114385" y="0"/>
                  <a:pt x="6257031" y="142646"/>
                  <a:pt x="6257031" y="318609"/>
                </a:cubicBezTo>
                <a:lnTo>
                  <a:pt x="6257031" y="5853591"/>
                </a:lnTo>
                <a:cubicBezTo>
                  <a:pt x="6257031" y="6029554"/>
                  <a:pt x="6114385" y="6172200"/>
                  <a:pt x="5938422" y="6172200"/>
                </a:cubicBezTo>
                <a:lnTo>
                  <a:pt x="318609" y="6172200"/>
                </a:lnTo>
                <a:cubicBezTo>
                  <a:pt x="142646" y="6172200"/>
                  <a:pt x="0" y="6029554"/>
                  <a:pt x="0" y="5853591"/>
                </a:cubicBezTo>
                <a:lnTo>
                  <a:pt x="0" y="318609"/>
                </a:lnTo>
                <a:cubicBezTo>
                  <a:pt x="0" y="142646"/>
                  <a:pt x="142646" y="0"/>
                  <a:pt x="318609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  <a:effectLst/>
              </a:defRPr>
            </a:lvl1pPr>
          </a:lstStyle>
          <a:p>
            <a:fld id="{486A74E5-A9C0-4E5C-851E-13F6D920EA1A}" type="datetime1">
              <a:rPr lang="en-US" smtClean="0"/>
              <a:t>12/10/2025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39686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27A12A6-507C-2714-2F24-09ADE11584C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92EA34-13CC-54C1-DE3D-4F1D5D55C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1810512"/>
            <a:ext cx="7772400" cy="4562856"/>
          </a:xfrm>
        </p:spPr>
        <p:txBody>
          <a:bodyPr anchor="b">
            <a:normAutofit/>
          </a:bodyPr>
          <a:lstStyle>
            <a:lvl1pPr>
              <a:defRPr sz="80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DC7299-89AC-DB5B-B75E-E02A0040A6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9768" y="429768"/>
            <a:ext cx="7772400" cy="786384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845713-EE4C-7615-B812-531C14CF0C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188DBF3-F598-4A31-8E9B-511F7F0D5E47}" type="datetime1">
              <a:rPr lang="en-US" smtClean="0"/>
              <a:t>12/10/2025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1849E7-8E94-3B02-239C-AAB481596B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644BD7-C050-D052-8408-65ADAAF67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4145AC3-CC88-4C8A-A6CE-8D44921B6A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79721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2EA34-13CC-54C1-DE3D-4F1D5D55C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1810512"/>
            <a:ext cx="7772400" cy="4562856"/>
          </a:xfrm>
        </p:spPr>
        <p:txBody>
          <a:bodyPr anchor="b">
            <a:normAutofit/>
          </a:bodyPr>
          <a:lstStyle>
            <a:lvl1pPr>
              <a:defRPr sz="8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DC7299-89AC-DB5B-B75E-E02A0040A6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9768" y="429768"/>
            <a:ext cx="7772400" cy="786384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845713-EE4C-7615-B812-531C14CF0C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188DBF3-F598-4A31-8E9B-511F7F0D5E47}" type="datetime1">
              <a:rPr lang="en-US" smtClean="0"/>
              <a:pPr/>
              <a:t>12/10/2025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1849E7-8E94-3B02-239C-AAB481596B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644BD7-C050-D052-8408-65ADAAF67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4145AC3-CC88-4C8A-A6CE-8D44921B6A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67047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283464"/>
            <a:ext cx="10652760" cy="96926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9768" y="1380744"/>
            <a:ext cx="10652760" cy="49011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5753E-AF8A-7E04-8A1A-205B755A0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29768" y="6519672"/>
            <a:ext cx="2843784" cy="3383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fld id="{8A7B9ABC-2BDA-432C-8D53-84813DB6E36F}" type="datetime1">
              <a:rPr lang="en-US" smtClean="0"/>
              <a:t>12/10/2025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1B7C8-DA74-800B-EE14-A39E9DB32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60536" y="6519672"/>
            <a:ext cx="2642616" cy="3383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1647D-0DF0-CA1B-F723-EF7B8F508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75720" y="6519672"/>
            <a:ext cx="457200" cy="3383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1954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  <p:sldLayoutId id="2147483701" r:id="rId41"/>
    <p:sldLayoutId id="2147483702" r:id="rId42"/>
    <p:sldLayoutId id="2147483703" r:id="rId43"/>
    <p:sldLayoutId id="2147483704" r:id="rId44"/>
    <p:sldLayoutId id="2147483705" r:id="rId45"/>
    <p:sldLayoutId id="2147483706" r:id="rId46"/>
    <p:sldLayoutId id="2147483707" r:id="rId47"/>
    <p:sldLayoutId id="2147483708" r:id="rId48"/>
    <p:sldLayoutId id="2147483709" r:id="rId49"/>
    <p:sldLayoutId id="2147483710" r:id="rId50"/>
    <p:sldLayoutId id="2147483711" r:id="rId51"/>
    <p:sldLayoutId id="2147483712" r:id="rId5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5" orient="horz" pos="2160">
          <p15:clr>
            <a:srgbClr val="F26B43"/>
          </p15:clr>
        </p15:guide>
        <p15:guide id="6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1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1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A78AC0-460E-257F-6785-72438FF73B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9768" y="438912"/>
            <a:ext cx="9317736" cy="4453128"/>
          </a:xfrm>
        </p:spPr>
        <p:txBody>
          <a:bodyPr anchor="t">
            <a:normAutofit/>
          </a:bodyPr>
          <a:lstStyle/>
          <a:p>
            <a:r>
              <a:rPr lang="en-US" sz="6000"/>
              <a:t>Enhancing Security in Shared Source Code Repositories: Best Practices and Strategies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61355D7-2F07-55B5-06F4-E6B4BFBBBB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9768" y="4965192"/>
            <a:ext cx="5431536" cy="1289304"/>
          </a:xfrm>
        </p:spPr>
        <p:txBody>
          <a:bodyPr anchor="b">
            <a:normAutofit/>
          </a:bodyPr>
          <a:lstStyle/>
          <a:p>
            <a:r>
              <a:rPr lang="en-US"/>
              <a:t>Protecting codebases through effective collaboration safeguards</a:t>
            </a:r>
          </a:p>
        </p:txBody>
      </p:sp>
    </p:spTree>
    <p:extLst>
      <p:ext uri="{BB962C8B-B14F-4D97-AF65-F5344CB8AC3E}">
        <p14:creationId xmlns:p14="http://schemas.microsoft.com/office/powerpoint/2010/main" val="370339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1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3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8B835EA-1E95-BA2E-2BAA-662FBF17A7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C780C-8E29-022A-C7E3-3C6D63AB76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892" y="758825"/>
            <a:ext cx="10890374" cy="1627632"/>
          </a:xfrm>
        </p:spPr>
        <p:txBody>
          <a:bodyPr anchor="b">
            <a:normAutofit/>
          </a:bodyPr>
          <a:lstStyle/>
          <a:p>
            <a:r>
              <a:rPr lang="en-US" dirty="0"/>
              <a:t>References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14022C53-054C-DB56-9F22-C39C57845778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3797197907"/>
              </p:ex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GraphicFramePr>
        <p:xfrm>
          <a:off x="430213" y="3263900"/>
          <a:ext cx="10890250" cy="30823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433511037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15F48-21C3-F1B0-07FD-031B0161B1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603504"/>
            <a:ext cx="3401568" cy="152704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700" b="0" kern="1200">
                <a:latin typeface="+mj-lt"/>
                <a:ea typeface="+mj-ea"/>
                <a:cs typeface="+mj-cs"/>
              </a:rPr>
              <a:t>Introduction to Shared Source Code Repositories</a:t>
            </a:r>
          </a:p>
        </p:txBody>
      </p:sp>
      <p:pic>
        <p:nvPicPr>
          <p:cNvPr id="4" name="Content Placeholder 3" descr="Digital concept which shows abstract network and concept of security optimization and internet technology  ">
            <a:extLst>
              <a:ext uri="{FF2B5EF4-FFF2-40B4-BE49-F238E27FC236}">
                <a16:creationId xmlns:a16="http://schemas.microsoft.com/office/drawing/2014/main" id="{8B2C7B92-C565-4C79-BC8D-8D2EF37FC82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9534" r="13101" b="-1"/>
          <a:stretch>
            <a:fillRect/>
          </a:stretch>
        </p:blipFill>
        <p:spPr>
          <a:xfrm>
            <a:off x="4502843" y="342901"/>
            <a:ext cx="7346257" cy="6172200"/>
          </a:xfrm>
          <a:prstGeom prst="rect">
            <a:avLst/>
          </a:prstGeom>
          <a:noFill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924BB59-080D-46F1-8B0C-2BAD8DA1F88B}"/>
              </a:ext>
            </a:extLst>
          </p:cNvPr>
          <p:cNvSpPr txBox="1"/>
          <p:nvPr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429768" y="2276856"/>
            <a:ext cx="3401568" cy="404164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300" b="1"/>
              <a:t>Collaborative Development</a:t>
            </a:r>
          </a:p>
          <a:p>
            <a:pPr marL="0" lvl="1" indent="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300"/>
              <a:t>Shared repositories allow multiple developers to work simultaneously on the same codebase, enhancing productivity and innovation.</a:t>
            </a:r>
          </a:p>
          <a:p>
            <a:pPr marL="0" indent="0">
              <a:lnSpc>
                <a:spcPct val="90000"/>
              </a:lnSpc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300" b="1"/>
              <a:t>Security Challenges</a:t>
            </a:r>
          </a:p>
          <a:p>
            <a:pPr marL="0" lvl="1" indent="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300"/>
              <a:t>Shared repositories can expose code to unauthorized access and increase vulnerability risks if not properly secured.</a:t>
            </a:r>
          </a:p>
          <a:p>
            <a:pPr marL="0" indent="0">
              <a:lnSpc>
                <a:spcPct val="90000"/>
              </a:lnSpc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300" b="1"/>
              <a:t>Development Lifecycle Role</a:t>
            </a:r>
          </a:p>
          <a:p>
            <a:pPr marL="0" lvl="1" indent="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300"/>
              <a:t>Understanding repository workflows is essential for integrating security controls throughout the software development lifecycle.</a:t>
            </a:r>
          </a:p>
        </p:txBody>
      </p:sp>
    </p:spTree>
    <p:extLst>
      <p:ext uri="{BB962C8B-B14F-4D97-AF65-F5344CB8AC3E}">
        <p14:creationId xmlns:p14="http://schemas.microsoft.com/office/powerpoint/2010/main" val="227434510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534E71-FB89-944A-944E-E19E07726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548639"/>
            <a:ext cx="4855464" cy="145389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0" kern="1200">
                <a:latin typeface="+mj-lt"/>
                <a:ea typeface="+mj-ea"/>
                <a:cs typeface="+mj-cs"/>
              </a:rPr>
              <a:t>Common Security Risks in Shared Repositories</a:t>
            </a:r>
          </a:p>
        </p:txBody>
      </p:sp>
      <p:pic>
        <p:nvPicPr>
          <p:cNvPr id="4" name="Content Placeholder 3" descr="DNA code on large LED screen">
            <a:extLst>
              <a:ext uri="{FF2B5EF4-FFF2-40B4-BE49-F238E27FC236}">
                <a16:creationId xmlns:a16="http://schemas.microsoft.com/office/drawing/2014/main" id="{012F9749-A8D2-4FD7-A316-FFFD4A8DB9D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r="21087" b="3"/>
          <a:stretch>
            <a:fillRect/>
          </a:stretch>
        </p:blipFill>
        <p:spPr>
          <a:xfrm>
            <a:off x="510075" y="2293496"/>
            <a:ext cx="4775158" cy="4039043"/>
          </a:xfrm>
          <a:prstGeom prst="rect">
            <a:avLst/>
          </a:prstGeom>
          <a:noFill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E36018E-D2B0-42F7-B164-6CCBF151A32F}"/>
              </a:ext>
            </a:extLst>
          </p:cNvPr>
          <p:cNvSpPr txBox="1"/>
          <p:nvPr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6096000" y="549275"/>
            <a:ext cx="5585925" cy="578326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400" b="1"/>
              <a:t>Unauthorized Access</a:t>
            </a:r>
          </a:p>
          <a:p>
            <a:pPr marL="0" lvl="1" indent="0"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400"/>
              <a:t>Shared repositories are vulnerable to unauthorized access compromising the integrity of code and data.</a:t>
            </a:r>
          </a:p>
          <a:p>
            <a:pPr marL="0" indent="0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400" b="1"/>
              <a:t>Malicious Code Injection</a:t>
            </a:r>
          </a:p>
          <a:p>
            <a:pPr marL="0" lvl="1" indent="0"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400"/>
              <a:t>Injection of malicious code can corrupt projects and introduce security vulnerabilities.</a:t>
            </a:r>
          </a:p>
          <a:p>
            <a:pPr marL="0" indent="0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400" b="1"/>
              <a:t>Exposure of Sensitive Data</a:t>
            </a:r>
          </a:p>
          <a:p>
            <a:pPr marL="0" lvl="1" indent="0"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400"/>
              <a:t>Sensitive information in repositories can be exposed if not properly protected.</a:t>
            </a:r>
          </a:p>
          <a:p>
            <a:pPr marL="0" indent="0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400" b="1"/>
              <a:t>Insufficient Auditing</a:t>
            </a:r>
          </a:p>
          <a:p>
            <a:pPr marL="0" lvl="1" indent="0"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400"/>
              <a:t>Lack of proper auditing reduces the ability to detect and respond to security breaches.</a:t>
            </a:r>
          </a:p>
        </p:txBody>
      </p:sp>
    </p:spTree>
    <p:extLst>
      <p:ext uri="{BB962C8B-B14F-4D97-AF65-F5344CB8AC3E}">
        <p14:creationId xmlns:p14="http://schemas.microsoft.com/office/powerpoint/2010/main" val="120509636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E7EC6C-3D3B-E237-5D33-2A0828B657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880"/>
          </a:xfrm>
        </p:spPr>
        <p:txBody>
          <a:bodyPr>
            <a:normAutofit/>
          </a:bodyPr>
          <a:lstStyle/>
          <a:p>
            <a:r>
              <a:rPr lang="en-US" sz="4200" dirty="0"/>
              <a:t>Authentication and Access Management</a:t>
            </a:r>
          </a:p>
        </p:txBody>
      </p:sp>
      <p:graphicFrame>
        <p:nvGraphicFramePr>
          <p:cNvPr id="4" name="Content Placeholder 4">
            <a:extLst>
              <a:ext uri="{FF2B5EF4-FFF2-40B4-BE49-F238E27FC236}">
                <a16:creationId xmlns:a16="http://schemas.microsoft.com/office/drawing/2014/main" id="{F921CBE0-5159-43C6-85E6-466F65B5B3E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68777230"/>
              </p:ex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VisualTitledTextBox"/>
                  </p202:designTagLst>
                </p202:designPr>
              </p:ext>
            </p:extLst>
          </p:nvPr>
        </p:nvGraphicFramePr>
        <p:xfrm>
          <a:off x="137159" y="1737966"/>
          <a:ext cx="11924209" cy="47905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263657749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5FA58-C8BF-B843-38A6-BC585A7E93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553616"/>
            <a:ext cx="3595634" cy="175750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0" kern="1200">
                <a:latin typeface="+mj-lt"/>
                <a:ea typeface="+mj-ea"/>
                <a:cs typeface="+mj-cs"/>
              </a:rPr>
              <a:t>Code Review Processes and Policies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77771F-A61D-40A6-A1C7-B2D5D9343AFE}"/>
              </a:ext>
            </a:extLst>
          </p:cNvPr>
          <p:cNvSpPr txBox="1"/>
          <p:nvPr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429769" y="2311121"/>
            <a:ext cx="3309608" cy="399326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spcBef>
                <a:spcPts val="2500"/>
              </a:spcBef>
              <a:spcAft>
                <a:spcPts val="600"/>
              </a:spcAft>
              <a:buNone/>
            </a:pPr>
            <a:r>
              <a:rPr lang="en-US" sz="1400" b="1"/>
              <a:t>Rigorous Review Policies</a:t>
            </a:r>
          </a:p>
          <a:p>
            <a:pPr marL="0" lvl="1" indent="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None/>
            </a:pPr>
            <a:r>
              <a:rPr lang="en-US" sz="1400"/>
              <a:t>Establishing strict code review policies improves security and maintains high quality standards.</a:t>
            </a:r>
          </a:p>
          <a:p>
            <a:pPr marL="0" indent="0">
              <a:lnSpc>
                <a:spcPct val="90000"/>
              </a:lnSpc>
              <a:spcBef>
                <a:spcPts val="2500"/>
              </a:spcBef>
              <a:spcAft>
                <a:spcPts val="600"/>
              </a:spcAft>
              <a:buNone/>
            </a:pPr>
            <a:r>
              <a:rPr lang="en-US" sz="1400" b="1"/>
              <a:t>Peer Reviews</a:t>
            </a:r>
          </a:p>
          <a:p>
            <a:pPr marL="0" lvl="1" indent="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None/>
            </a:pPr>
            <a:r>
              <a:rPr lang="en-US" sz="1400"/>
              <a:t>Peer reviews enable early detection of issues by involving multiple developers in the review process.</a:t>
            </a:r>
          </a:p>
          <a:p>
            <a:pPr marL="0" indent="0">
              <a:lnSpc>
                <a:spcPct val="90000"/>
              </a:lnSpc>
              <a:spcBef>
                <a:spcPts val="2500"/>
              </a:spcBef>
              <a:spcAft>
                <a:spcPts val="600"/>
              </a:spcAft>
              <a:buNone/>
            </a:pPr>
            <a:r>
              <a:rPr lang="en-US" sz="1400" b="1"/>
              <a:t>Automated Checks</a:t>
            </a:r>
          </a:p>
          <a:p>
            <a:pPr marL="0" lvl="1" indent="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None/>
            </a:pPr>
            <a:r>
              <a:rPr lang="en-US" sz="1400"/>
              <a:t>Automated tools help identify vulnerabilities and maintain repository integrity efficiently.</a:t>
            </a:r>
          </a:p>
        </p:txBody>
      </p:sp>
      <p:pic>
        <p:nvPicPr>
          <p:cNvPr id="4" name="Content Placeholder 3" descr="A man typing on a laptop and authenticating to trade crypto currency.">
            <a:extLst>
              <a:ext uri="{FF2B5EF4-FFF2-40B4-BE49-F238E27FC236}">
                <a16:creationId xmlns:a16="http://schemas.microsoft.com/office/drawing/2014/main" id="{A6F1DE1B-8F09-4DC6-864A-C24C87DEE9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136995" y="1271624"/>
            <a:ext cx="6466741" cy="431654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4945803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F8806C-BC68-17B8-B332-C0880F6D95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548639"/>
            <a:ext cx="4855464" cy="145389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0" kern="1200">
                <a:latin typeface="+mj-lt"/>
                <a:ea typeface="+mj-ea"/>
                <a:cs typeface="+mj-cs"/>
              </a:rPr>
              <a:t>Automated Security Scanning Tools</a:t>
            </a:r>
          </a:p>
        </p:txBody>
      </p:sp>
      <p:pic>
        <p:nvPicPr>
          <p:cNvPr id="4" name="Content Placeholder 3" descr="Personal Cyber  People Security 3d background">
            <a:extLst>
              <a:ext uri="{FF2B5EF4-FFF2-40B4-BE49-F238E27FC236}">
                <a16:creationId xmlns:a16="http://schemas.microsoft.com/office/drawing/2014/main" id="{22CC9F2F-B293-4802-8E1F-487B3FF5D85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11332" r="-4" b="-4"/>
          <a:stretch>
            <a:fillRect/>
          </a:stretch>
        </p:blipFill>
        <p:spPr>
          <a:xfrm>
            <a:off x="510075" y="2293496"/>
            <a:ext cx="4775158" cy="4039043"/>
          </a:xfrm>
          <a:prstGeom prst="rect">
            <a:avLst/>
          </a:prstGeom>
          <a:noFill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4859A44-6395-42C7-8780-C3059743A8E2}"/>
              </a:ext>
            </a:extLst>
          </p:cNvPr>
          <p:cNvSpPr txBox="1"/>
          <p:nvPr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6096000" y="549275"/>
            <a:ext cx="5585925" cy="578326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400" b="1"/>
              <a:t>Code Vulnerability Scanning</a:t>
            </a:r>
          </a:p>
          <a:p>
            <a:pPr marL="0" lvl="1" indent="0"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400"/>
              <a:t>Automated tools scan source code to detect common security vulnerabilities effectively and quickly.</a:t>
            </a:r>
          </a:p>
          <a:p>
            <a:pPr marL="0" indent="0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400" b="1"/>
              <a:t>Dependency Security Checks</a:t>
            </a:r>
          </a:p>
          <a:p>
            <a:pPr marL="0" lvl="1" indent="0"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400"/>
              <a:t>Tools identify insecure or outdated dependencies to prevent supply chain security risks.</a:t>
            </a:r>
          </a:p>
          <a:p>
            <a:pPr marL="0" indent="0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400" b="1"/>
              <a:t>Policy Violation Detection</a:t>
            </a:r>
          </a:p>
          <a:p>
            <a:pPr marL="0" lvl="1" indent="0"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400"/>
              <a:t>Automated scanning ensures compliance by detecting policy violations during development.</a:t>
            </a:r>
          </a:p>
          <a:p>
            <a:pPr marL="0" indent="0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400" b="1"/>
              <a:t>Integration in Dev Pipeline</a:t>
            </a:r>
          </a:p>
          <a:p>
            <a:pPr marL="0" lvl="1" indent="0"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400"/>
              <a:t>Integrating scanning tools into development pipelines enables proactive security issue resolution.</a:t>
            </a:r>
          </a:p>
        </p:txBody>
      </p:sp>
    </p:spTree>
    <p:extLst>
      <p:ext uri="{BB962C8B-B14F-4D97-AF65-F5344CB8AC3E}">
        <p14:creationId xmlns:p14="http://schemas.microsoft.com/office/powerpoint/2010/main" val="98637300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25496-02F4-741B-8CB0-AEA392B7C1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1896" y="1078992"/>
            <a:ext cx="3273552" cy="194767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0" kern="1200">
                <a:latin typeface="+mj-lt"/>
                <a:ea typeface="+mj-ea"/>
                <a:cs typeface="+mj-cs"/>
              </a:rPr>
              <a:t>Managing Secrets and Sensitive Data</a:t>
            </a:r>
          </a:p>
        </p:txBody>
      </p:sp>
      <p:pic>
        <p:nvPicPr>
          <p:cNvPr id="4" name="Content Placeholder 3" descr="Network security cyber data protection encryption safety">
            <a:extLst>
              <a:ext uri="{FF2B5EF4-FFF2-40B4-BE49-F238E27FC236}">
                <a16:creationId xmlns:a16="http://schemas.microsoft.com/office/drawing/2014/main" id="{70DF723E-4EAF-4E8A-86B2-CC5E5B9A826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r="10185"/>
          <a:stretch>
            <a:fillRect/>
          </a:stretch>
        </p:blipFill>
        <p:spPr>
          <a:xfrm>
            <a:off x="342900" y="342901"/>
            <a:ext cx="7391400" cy="6172200"/>
          </a:xfrm>
          <a:prstGeom prst="rect">
            <a:avLst/>
          </a:prstGeom>
          <a:noFill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D0F0037-695B-45EC-92C6-F7F22369026F}"/>
              </a:ext>
            </a:extLst>
          </p:cNvPr>
          <p:cNvSpPr txBox="1"/>
          <p:nvPr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8311896" y="3099816"/>
            <a:ext cx="3273552" cy="295351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spcBef>
                <a:spcPts val="2500"/>
              </a:spcBef>
              <a:spcAft>
                <a:spcPts val="600"/>
              </a:spcAft>
              <a:buNone/>
            </a:pPr>
            <a:r>
              <a:rPr lang="en-US" sz="1100" b="1"/>
              <a:t>Avoid Hardcoding Secrets</a:t>
            </a:r>
          </a:p>
          <a:p>
            <a:pPr marL="0" lvl="1" indent="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None/>
            </a:pPr>
            <a:r>
              <a:rPr lang="en-US" sz="1100"/>
              <a:t>Never embed passwords or API keys directly in source code to prevent security risks.</a:t>
            </a:r>
          </a:p>
          <a:p>
            <a:pPr marL="0" indent="0">
              <a:lnSpc>
                <a:spcPct val="90000"/>
              </a:lnSpc>
              <a:spcBef>
                <a:spcPts val="2500"/>
              </a:spcBef>
              <a:spcAft>
                <a:spcPts val="600"/>
              </a:spcAft>
              <a:buNone/>
            </a:pPr>
            <a:r>
              <a:rPr lang="en-US" sz="1100" b="1"/>
              <a:t>Use Secure Vaults</a:t>
            </a:r>
          </a:p>
          <a:p>
            <a:pPr marL="0" lvl="1" indent="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None/>
            </a:pPr>
            <a:r>
              <a:rPr lang="en-US" sz="1100"/>
              <a:t>Store sensitive data securely using vaults or environment variables to safeguard access.</a:t>
            </a:r>
          </a:p>
          <a:p>
            <a:pPr marL="0" indent="0">
              <a:lnSpc>
                <a:spcPct val="90000"/>
              </a:lnSpc>
              <a:spcBef>
                <a:spcPts val="2500"/>
              </a:spcBef>
              <a:spcAft>
                <a:spcPts val="600"/>
              </a:spcAft>
              <a:buNone/>
            </a:pPr>
            <a:r>
              <a:rPr lang="en-US" sz="1100" b="1"/>
              <a:t>Implement Scanning Tools</a:t>
            </a:r>
          </a:p>
          <a:p>
            <a:pPr marL="0" lvl="1" indent="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None/>
            </a:pPr>
            <a:r>
              <a:rPr lang="en-US" sz="1100"/>
              <a:t>Utilize scanning tools to detect accidental exposure of secrets within code repositories.</a:t>
            </a:r>
          </a:p>
        </p:txBody>
      </p:sp>
    </p:spTree>
    <p:extLst>
      <p:ext uri="{BB962C8B-B14F-4D97-AF65-F5344CB8AC3E}">
        <p14:creationId xmlns:p14="http://schemas.microsoft.com/office/powerpoint/2010/main" val="25311616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A465A5-F80B-4097-1548-2B7A6CE08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3527"/>
            <a:ext cx="10515600" cy="1325880"/>
          </a:xfrm>
        </p:spPr>
        <p:txBody>
          <a:bodyPr>
            <a:normAutofit/>
          </a:bodyPr>
          <a:lstStyle/>
          <a:p>
            <a:r>
              <a:rPr lang="en-US" sz="4200" dirty="0"/>
              <a:t>Training and Best Practices for Contributors</a:t>
            </a:r>
          </a:p>
        </p:txBody>
      </p:sp>
      <p:graphicFrame>
        <p:nvGraphicFramePr>
          <p:cNvPr id="4" name="Content Placeholder 4">
            <a:extLst>
              <a:ext uri="{FF2B5EF4-FFF2-40B4-BE49-F238E27FC236}">
                <a16:creationId xmlns:a16="http://schemas.microsoft.com/office/drawing/2014/main" id="{BB008C51-3454-4DCD-805F-4871A1536DD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06446872"/>
              </p:ex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VisualTitledTextBox"/>
                  </p202:designTagLst>
                </p202:designPr>
              </p:ext>
            </p:extLst>
          </p:nvPr>
        </p:nvGraphicFramePr>
        <p:xfrm>
          <a:off x="137159" y="1689521"/>
          <a:ext cx="11924209" cy="48390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769623087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BEEEC-CB96-23EC-77B0-C9844AE29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8746" y="871829"/>
            <a:ext cx="10890374" cy="1627632"/>
          </a:xfrm>
        </p:spPr>
        <p:txBody>
          <a:bodyPr anchor="b">
            <a:normAutofit/>
          </a:bodyPr>
          <a:lstStyle/>
          <a:p>
            <a:r>
              <a:rPr lang="en-US" dirty="0"/>
              <a:t>Conclusion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6958B1F3-F806-8531-843A-6637ECF80042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4140589133"/>
              </p:ex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GraphicFramePr>
        <p:xfrm>
          <a:off x="430213" y="3263900"/>
          <a:ext cx="10890250" cy="28352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949455129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DuneVTI">
  <a:themeElements>
    <a:clrScheme name="Dune Palette">
      <a:dk1>
        <a:srgbClr val="131313"/>
      </a:dk1>
      <a:lt1>
        <a:sysClr val="window" lastClr="FFFFFF"/>
      </a:lt1>
      <a:dk2>
        <a:srgbClr val="203430"/>
      </a:dk2>
      <a:lt2>
        <a:srgbClr val="F0EDE6"/>
      </a:lt2>
      <a:accent1>
        <a:srgbClr val="A57361"/>
      </a:accent1>
      <a:accent2>
        <a:srgbClr val="CD9979"/>
      </a:accent2>
      <a:accent3>
        <a:srgbClr val="4E6C67"/>
      </a:accent3>
      <a:accent4>
        <a:srgbClr val="BA958C"/>
      </a:accent4>
      <a:accent5>
        <a:srgbClr val="A08C60"/>
      </a:accent5>
      <a:accent6>
        <a:srgbClr val="956969"/>
      </a:accent6>
      <a:hlink>
        <a:srgbClr val="B0685E"/>
      </a:hlink>
      <a:folHlink>
        <a:srgbClr val="5E827E"/>
      </a:folHlink>
    </a:clrScheme>
    <a:fontScheme name="Neue Haas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une_win32_DN_v2" id="{97A7A9A4-5677-45E2-BAC9-3A76DA18A86D}" vid="{E1353FFA-7ECE-4894-957E-EAB589AB129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13329</TotalTime>
  <Words>666</Words>
  <Application>Microsoft Office PowerPoint</Application>
  <PresentationFormat>Widescreen</PresentationFormat>
  <Paragraphs>80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Aptos</vt:lpstr>
      <vt:lpstr>Arial</vt:lpstr>
      <vt:lpstr>Neue Haas Grotesk Text Pro</vt:lpstr>
      <vt:lpstr>DuneVTI</vt:lpstr>
      <vt:lpstr>Enhancing Security in Shared Source Code Repositories: Best Practices and Strategies</vt:lpstr>
      <vt:lpstr>Introduction to Shared Source Code Repositories</vt:lpstr>
      <vt:lpstr>Common Security Risks in Shared Repositories</vt:lpstr>
      <vt:lpstr>Authentication and Access Management</vt:lpstr>
      <vt:lpstr>Code Review Processes and Policies</vt:lpstr>
      <vt:lpstr>Automated Security Scanning Tools</vt:lpstr>
      <vt:lpstr>Managing Secrets and Sensitive Data</vt:lpstr>
      <vt:lpstr>Training and Best Practices for Contributors</vt:lpstr>
      <vt:lpstr>Conclusion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Amanda Wedergren</dc:creator>
  <cp:lastModifiedBy>Amanda Wedergren</cp:lastModifiedBy>
  <cp:revision>3</cp:revision>
  <dcterms:created xsi:type="dcterms:W3CDTF">2025-12-03T01:18:16Z</dcterms:created>
  <dcterms:modified xsi:type="dcterms:W3CDTF">2025-12-13T19:02:49Z</dcterms:modified>
</cp:coreProperties>
</file>